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60" r:id="rId3"/>
    <p:sldId id="258" r:id="rId4"/>
    <p:sldId id="259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9"/>
    <p:restoredTop sz="94677"/>
  </p:normalViewPr>
  <p:slideViewPr>
    <p:cSldViewPr snapToGrid="0" snapToObjects="1">
      <p:cViewPr>
        <p:scale>
          <a:sx n="100" d="100"/>
          <a:sy n="100" d="100"/>
        </p:scale>
        <p:origin x="608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1" descr="Tag=AccentColor&#10;Flavor=Light&#10;Target=Fill">
            <a:extLst>
              <a:ext uri="{FF2B5EF4-FFF2-40B4-BE49-F238E27FC236}">
                <a16:creationId xmlns:a16="http://schemas.microsoft.com/office/drawing/2014/main" id="{0D57E7FA-E8FC-45AC-868F-CDC8144939D6}"/>
              </a:ext>
            </a:extLst>
          </p:cNvPr>
          <p:cNvSpPr/>
          <p:nvPr/>
        </p:nvSpPr>
        <p:spPr>
          <a:xfrm rot="10800000" flipV="1">
            <a:off x="2599854" y="527562"/>
            <a:ext cx="6992292" cy="5102484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7094A5-EB6F-441D-88F8-CD7A30C847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591056"/>
            <a:ext cx="5705856" cy="3264408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7CE1E3-3929-42A6-81B7-056BD88EF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8616"/>
            <a:ext cx="5705856" cy="996696"/>
          </a:xfrm>
        </p:spPr>
        <p:txBody>
          <a:bodyPr/>
          <a:lstStyle>
            <a:lvl1pPr marL="0" indent="0" algn="l">
              <a:buNone/>
              <a:defRPr sz="2400" cap="all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E951E3-0794-422C-AF76-0AD4A7FB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4EBFA8-0291-4D77-A9D9-B17FC2382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AC4D4-C4EE-4624-A329-C608A1D5A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20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raphic 1" descr="Tag=AccentColor&#10;Flavor=Light&#10;Target=Fill">
            <a:extLst>
              <a:ext uri="{FF2B5EF4-FFF2-40B4-BE49-F238E27FC236}">
                <a16:creationId xmlns:a16="http://schemas.microsoft.com/office/drawing/2014/main" id="{0EE21C0F-70D8-4F3C-9392-07559C90EE6E}"/>
              </a:ext>
            </a:extLst>
          </p:cNvPr>
          <p:cNvSpPr/>
          <p:nvPr/>
        </p:nvSpPr>
        <p:spPr>
          <a:xfrm rot="10800000" flipH="1" flipV="1">
            <a:off x="684965" y="1332237"/>
            <a:ext cx="5263732" cy="3841102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B1DFE-8154-440D-93CF-FEF7860E8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9032" y="2523744"/>
            <a:ext cx="3831336" cy="1453896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D9D1F5-05CC-48F3-A314-315EF17030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711696" y="640079"/>
            <a:ext cx="4837176" cy="556869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1807DE-1178-4BBB-89D8-9046239C2DE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5064" y="4087368"/>
            <a:ext cx="3319272" cy="649224"/>
          </a:xfrm>
        </p:spPr>
        <p:txBody>
          <a:bodyPr>
            <a:noAutofit/>
          </a:bodyPr>
          <a:lstStyle>
            <a:lvl1pPr marL="0" indent="0" algn="ctr">
              <a:buNone/>
              <a:defRPr sz="2000" cap="all" baseline="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48EA59-A1BC-48B7-9495-6D5C6035B1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F85A72-B50F-440E-AAD3-53C099F6D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2C2D00B-4207-4720-8C68-605CAFDD5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382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C888B-58B8-4428-8B1D-4E26FC5DD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314F67B-D516-42FA-A2CA-2DCD37CFE8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2BA5FF-4919-4FF8-9C04-06CE156B7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EDA970-128E-4150-8E5A-A1B056E8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EC6CD1-EE5E-42EF-B76D-BB803BA6A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6669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50C2A1B-34CA-4877-9435-D77DF32575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255E5E-4A81-44CC-8D99-F56E625D46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CEECF-A221-4ECC-AD9C-E197D516D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8F41AE-0DDE-49ED-9F0C-E0E16F599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B47FB7-77F0-4C43-B81E-D04B31C95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15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 descr="Tag=AccentColor&#10;Flavor=Light&#10;Target=Fill">
            <a:extLst>
              <a:ext uri="{FF2B5EF4-FFF2-40B4-BE49-F238E27FC236}">
                <a16:creationId xmlns:a16="http://schemas.microsoft.com/office/drawing/2014/main" id="{13B7BB51-92B8-4089-8DAB-1202A4D1C6A3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030E26-A86A-417A-AA64-699AA8DD3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CF97E-0E6E-41E9-B75B-0371E744D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11680"/>
            <a:ext cx="1051560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BAE770-8363-44CD-8A22-AB26C5C53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E618F2-3B8E-4449-91E7-F8AA49609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3428F0-E5C2-42A1-AB2F-1A19FFAD1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67095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raphic 9" descr="Tag=AccentColor&#10;Flavor=Light&#10;Target=Fill">
            <a:extLst>
              <a:ext uri="{FF2B5EF4-FFF2-40B4-BE49-F238E27FC236}">
                <a16:creationId xmlns:a16="http://schemas.microsoft.com/office/drawing/2014/main" id="{DB2CE8D6-5B4E-4EBE-9ED5-A1DA7E2A5CDA}"/>
              </a:ext>
            </a:extLst>
          </p:cNvPr>
          <p:cNvSpPr/>
          <p:nvPr/>
        </p:nvSpPr>
        <p:spPr>
          <a:xfrm>
            <a:off x="7209816" y="0"/>
            <a:ext cx="4143984" cy="5747660"/>
          </a:xfrm>
          <a:custGeom>
            <a:avLst/>
            <a:gdLst>
              <a:gd name="connsiteX0" fmla="*/ 0 w 3843750"/>
              <a:gd name="connsiteY0" fmla="*/ 346 h 5956080"/>
              <a:gd name="connsiteX1" fmla="*/ 72373 w 3843750"/>
              <a:gd name="connsiteY1" fmla="*/ 2447534 h 5956080"/>
              <a:gd name="connsiteX2" fmla="*/ 145093 w 3843750"/>
              <a:gd name="connsiteY2" fmla="*/ 3878724 h 5956080"/>
              <a:gd name="connsiteX3" fmla="*/ 237897 w 3843750"/>
              <a:gd name="connsiteY3" fmla="*/ 4208041 h 5956080"/>
              <a:gd name="connsiteX4" fmla="*/ 281875 w 3843750"/>
              <a:gd name="connsiteY4" fmla="*/ 4677601 h 5956080"/>
              <a:gd name="connsiteX5" fmla="*/ 360135 w 3843750"/>
              <a:gd name="connsiteY5" fmla="*/ 5287407 h 5956080"/>
              <a:gd name="connsiteX6" fmla="*/ 414155 w 3843750"/>
              <a:gd name="connsiteY6" fmla="*/ 5817914 h 5956080"/>
              <a:gd name="connsiteX7" fmla="*/ 681487 w 3843750"/>
              <a:gd name="connsiteY7" fmla="*/ 5914873 h 5956080"/>
              <a:gd name="connsiteX8" fmla="*/ 892373 w 3843750"/>
              <a:gd name="connsiteY8" fmla="*/ 5605295 h 5956080"/>
              <a:gd name="connsiteX9" fmla="*/ 1027770 w 3843750"/>
              <a:gd name="connsiteY9" fmla="*/ 5804063 h 5956080"/>
              <a:gd name="connsiteX10" fmla="*/ 1200566 w 3843750"/>
              <a:gd name="connsiteY10" fmla="*/ 5527036 h 5956080"/>
              <a:gd name="connsiteX11" fmla="*/ 1348083 w 3843750"/>
              <a:gd name="connsiteY11" fmla="*/ 5363590 h 5956080"/>
              <a:gd name="connsiteX12" fmla="*/ 1425997 w 3843750"/>
              <a:gd name="connsiteY12" fmla="*/ 4800532 h 5956080"/>
              <a:gd name="connsiteX13" fmla="*/ 1517416 w 3843750"/>
              <a:gd name="connsiteY13" fmla="*/ 4640549 h 5956080"/>
              <a:gd name="connsiteX14" fmla="*/ 1569705 w 3843750"/>
              <a:gd name="connsiteY14" fmla="*/ 4803995 h 5956080"/>
              <a:gd name="connsiteX15" fmla="*/ 1530921 w 3843750"/>
              <a:gd name="connsiteY15" fmla="*/ 5433885 h 5956080"/>
              <a:gd name="connsiteX16" fmla="*/ 1614721 w 3843750"/>
              <a:gd name="connsiteY16" fmla="*/ 5319957 h 5956080"/>
              <a:gd name="connsiteX17" fmla="*/ 1800676 w 3843750"/>
              <a:gd name="connsiteY17" fmla="*/ 4608691 h 5956080"/>
              <a:gd name="connsiteX18" fmla="*/ 1918759 w 3843750"/>
              <a:gd name="connsiteY18" fmla="*/ 4486799 h 5956080"/>
              <a:gd name="connsiteX19" fmla="*/ 2009139 w 3843750"/>
              <a:gd name="connsiteY19" fmla="*/ 4715000 h 5956080"/>
              <a:gd name="connsiteX20" fmla="*/ 2135532 w 3843750"/>
              <a:gd name="connsiteY20" fmla="*/ 5321689 h 5956080"/>
              <a:gd name="connsiteX21" fmla="*/ 2209291 w 3843750"/>
              <a:gd name="connsiteY21" fmla="*/ 5028733 h 5956080"/>
              <a:gd name="connsiteX22" fmla="*/ 2501208 w 3843750"/>
              <a:gd name="connsiteY22" fmla="*/ 4457711 h 5956080"/>
              <a:gd name="connsiteX23" fmla="*/ 2695127 w 3843750"/>
              <a:gd name="connsiteY23" fmla="*/ 4973674 h 5956080"/>
              <a:gd name="connsiteX24" fmla="*/ 2825329 w 3843750"/>
              <a:gd name="connsiteY24" fmla="*/ 4563328 h 5956080"/>
              <a:gd name="connsiteX25" fmla="*/ 2904628 w 3843750"/>
              <a:gd name="connsiteY25" fmla="*/ 4466368 h 5956080"/>
              <a:gd name="connsiteX26" fmla="*/ 2922635 w 3843750"/>
              <a:gd name="connsiteY26" fmla="*/ 4519696 h 5956080"/>
              <a:gd name="connsiteX27" fmla="*/ 3089544 w 3843750"/>
              <a:gd name="connsiteY27" fmla="*/ 3606545 h 5956080"/>
              <a:gd name="connsiteX28" fmla="*/ 3150490 w 3843750"/>
              <a:gd name="connsiteY28" fmla="*/ 3989882 h 5956080"/>
              <a:gd name="connsiteX29" fmla="*/ 3755448 w 3843750"/>
              <a:gd name="connsiteY29" fmla="*/ 1538193 h 5956080"/>
              <a:gd name="connsiteX30" fmla="*/ 3850330 w 3843750"/>
              <a:gd name="connsiteY30" fmla="*/ 0 h 5956080"/>
              <a:gd name="connsiteX31" fmla="*/ 0 w 3843750"/>
              <a:gd name="connsiteY31" fmla="*/ 0 h 5956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3843750" h="5956080">
                <a:moveTo>
                  <a:pt x="0" y="346"/>
                </a:moveTo>
                <a:cubicBezTo>
                  <a:pt x="12120" y="1234155"/>
                  <a:pt x="72720" y="2447534"/>
                  <a:pt x="72373" y="2447534"/>
                </a:cubicBezTo>
                <a:cubicBezTo>
                  <a:pt x="72720" y="2449265"/>
                  <a:pt x="114274" y="3641520"/>
                  <a:pt x="145093" y="3878724"/>
                </a:cubicBezTo>
                <a:cubicBezTo>
                  <a:pt x="176258" y="4119392"/>
                  <a:pt x="210194" y="3969797"/>
                  <a:pt x="237897" y="4208041"/>
                </a:cubicBezTo>
                <a:cubicBezTo>
                  <a:pt x="250017" y="4367677"/>
                  <a:pt x="237204" y="4527661"/>
                  <a:pt x="281875" y="4677601"/>
                </a:cubicBezTo>
                <a:cubicBezTo>
                  <a:pt x="278758" y="4908226"/>
                  <a:pt x="338319" y="5059552"/>
                  <a:pt x="360135" y="5287407"/>
                </a:cubicBezTo>
                <a:cubicBezTo>
                  <a:pt x="370177" y="5468860"/>
                  <a:pt x="348015" y="5649274"/>
                  <a:pt x="414155" y="5817914"/>
                </a:cubicBezTo>
                <a:cubicBezTo>
                  <a:pt x="467137" y="5947770"/>
                  <a:pt x="534662" y="6049578"/>
                  <a:pt x="681487" y="5914873"/>
                </a:cubicBezTo>
                <a:cubicBezTo>
                  <a:pt x="680448" y="5747964"/>
                  <a:pt x="925963" y="5772897"/>
                  <a:pt x="892373" y="5605295"/>
                </a:cubicBezTo>
                <a:cubicBezTo>
                  <a:pt x="1003184" y="5641309"/>
                  <a:pt x="945009" y="5759046"/>
                  <a:pt x="1027770" y="5804063"/>
                </a:cubicBezTo>
                <a:cubicBezTo>
                  <a:pt x="1099105" y="5719915"/>
                  <a:pt x="1051664" y="5551968"/>
                  <a:pt x="1200566" y="5527036"/>
                </a:cubicBezTo>
                <a:cubicBezTo>
                  <a:pt x="1352931" y="5564088"/>
                  <a:pt x="1336655" y="5453970"/>
                  <a:pt x="1348083" y="5363590"/>
                </a:cubicBezTo>
                <a:cubicBezTo>
                  <a:pt x="1370938" y="5149586"/>
                  <a:pt x="1389291" y="5009687"/>
                  <a:pt x="1425997" y="4800532"/>
                </a:cubicBezTo>
                <a:cubicBezTo>
                  <a:pt x="1436385" y="4748243"/>
                  <a:pt x="1415608" y="4628775"/>
                  <a:pt x="1517416" y="4640549"/>
                </a:cubicBezTo>
                <a:cubicBezTo>
                  <a:pt x="1596022" y="4651976"/>
                  <a:pt x="1566242" y="4746512"/>
                  <a:pt x="1569705" y="4803995"/>
                </a:cubicBezTo>
                <a:cubicBezTo>
                  <a:pt x="1600177" y="5128809"/>
                  <a:pt x="1532998" y="5109763"/>
                  <a:pt x="1530921" y="5433885"/>
                </a:cubicBezTo>
                <a:cubicBezTo>
                  <a:pt x="1530574" y="5446697"/>
                  <a:pt x="1580786" y="5458125"/>
                  <a:pt x="1614721" y="5319957"/>
                </a:cubicBezTo>
                <a:cubicBezTo>
                  <a:pt x="1681208" y="5047432"/>
                  <a:pt x="1760507" y="4832736"/>
                  <a:pt x="1800676" y="4608691"/>
                </a:cubicBezTo>
                <a:cubicBezTo>
                  <a:pt x="1848463" y="4656824"/>
                  <a:pt x="1889671" y="4439704"/>
                  <a:pt x="1918759" y="4486799"/>
                </a:cubicBezTo>
                <a:cubicBezTo>
                  <a:pt x="1932264" y="4566098"/>
                  <a:pt x="1956503" y="4642626"/>
                  <a:pt x="2009139" y="4715000"/>
                </a:cubicBezTo>
                <a:cubicBezTo>
                  <a:pt x="2054502" y="4933851"/>
                  <a:pt x="2004983" y="5137812"/>
                  <a:pt x="2135532" y="5321689"/>
                </a:cubicBezTo>
                <a:cubicBezTo>
                  <a:pt x="2135532" y="5321689"/>
                  <a:pt x="2137610" y="5265245"/>
                  <a:pt x="2209291" y="5028733"/>
                </a:cubicBezTo>
                <a:cubicBezTo>
                  <a:pt x="2267120" y="4838277"/>
                  <a:pt x="2341225" y="4936622"/>
                  <a:pt x="2501208" y="4457711"/>
                </a:cubicBezTo>
                <a:cubicBezTo>
                  <a:pt x="2545186" y="4641934"/>
                  <a:pt x="2446495" y="4877753"/>
                  <a:pt x="2695127" y="4973674"/>
                </a:cubicBezTo>
                <a:cubicBezTo>
                  <a:pt x="2743260" y="4833775"/>
                  <a:pt x="2706208" y="4662365"/>
                  <a:pt x="2825329" y="4563328"/>
                </a:cubicBezTo>
                <a:cubicBezTo>
                  <a:pt x="2859958" y="4534586"/>
                  <a:pt x="2884890" y="4501689"/>
                  <a:pt x="2904628" y="4466368"/>
                </a:cubicBezTo>
                <a:cubicBezTo>
                  <a:pt x="2910515" y="4484375"/>
                  <a:pt x="2916749" y="4503074"/>
                  <a:pt x="2922635" y="4519696"/>
                </a:cubicBezTo>
                <a:cubicBezTo>
                  <a:pt x="2946529" y="4491647"/>
                  <a:pt x="3082618" y="3784882"/>
                  <a:pt x="3089544" y="3606545"/>
                </a:cubicBezTo>
                <a:cubicBezTo>
                  <a:pt x="3124172" y="3733285"/>
                  <a:pt x="3150490" y="3989882"/>
                  <a:pt x="3150490" y="3989882"/>
                </a:cubicBezTo>
                <a:cubicBezTo>
                  <a:pt x="3150490" y="3989882"/>
                  <a:pt x="3300085" y="3936900"/>
                  <a:pt x="3755448" y="1538193"/>
                </a:cubicBezTo>
                <a:cubicBezTo>
                  <a:pt x="3791461" y="1348775"/>
                  <a:pt x="3824704" y="697762"/>
                  <a:pt x="3850330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AD5705-B027-4C44-B38A-60296E29EB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078991"/>
            <a:ext cx="5266944" cy="3136392"/>
          </a:xfrm>
        </p:spPr>
        <p:txBody>
          <a:bodyPr anchor="b">
            <a:normAutofit/>
          </a:bodyPr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8BBAC4-9088-44CF-BA2D-B8DD24FB52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279392"/>
            <a:ext cx="5266944" cy="1500187"/>
          </a:xfrm>
        </p:spPr>
        <p:txBody>
          <a:bodyPr/>
          <a:lstStyle>
            <a:lvl1pPr marL="0" indent="0">
              <a:buNone/>
              <a:defRPr sz="240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3FB3F-D2A6-4919-B57B-C08861D46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9049E0-6BE5-43FA-A4D4-ACAFC871A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F8C28D-1479-4F15-B906-0AEBBCCA8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1289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FD51F360-8860-4FB5-A0A5-773473DD8B39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A77EC9-372A-4ECA-9088-780532AF0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882CE-1B27-414A-9B06-AA5D2DB683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397E60-5D92-4530-96D1-FC09AF3C27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9088" y="2011680"/>
            <a:ext cx="4937760" cy="4160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4240FE-0C6A-47E9-9B0A-7B3C60877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71AE1B-BB18-4C7E-AA77-3A4D401A5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FA7B1D-FEDD-4E29-A352-29E5F498B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5225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 descr="Tag=AccentColor&#10;Flavor=Light&#10;Target=Fill">
            <a:extLst>
              <a:ext uri="{FF2B5EF4-FFF2-40B4-BE49-F238E27FC236}">
                <a16:creationId xmlns:a16="http://schemas.microsoft.com/office/drawing/2014/main" id="{527D753D-3426-457C-9082-B92894509EC0}"/>
              </a:ext>
            </a:extLst>
          </p:cNvPr>
          <p:cNvSpPr/>
          <p:nvPr/>
        </p:nvSpPr>
        <p:spPr>
          <a:xfrm flipH="1">
            <a:off x="1" y="315111"/>
            <a:ext cx="3021543" cy="1435442"/>
          </a:xfrm>
          <a:custGeom>
            <a:avLst/>
            <a:gdLst>
              <a:gd name="connsiteX0" fmla="*/ 3021543 w 3021543"/>
              <a:gd name="connsiteY0" fmla="*/ 0 h 1435442"/>
              <a:gd name="connsiteX1" fmla="*/ 2963800 w 3021543"/>
              <a:gd name="connsiteY1" fmla="*/ 7242 h 1435442"/>
              <a:gd name="connsiteX2" fmla="*/ 2793803 w 3021543"/>
              <a:gd name="connsiteY2" fmla="*/ 24082 h 1435442"/>
              <a:gd name="connsiteX3" fmla="*/ 2414348 w 3021543"/>
              <a:gd name="connsiteY3" fmla="*/ 29696 h 1435442"/>
              <a:gd name="connsiteX4" fmla="*/ 2091558 w 3021543"/>
              <a:gd name="connsiteY4" fmla="*/ 27450 h 1435442"/>
              <a:gd name="connsiteX5" fmla="*/ 1645319 w 3021543"/>
              <a:gd name="connsiteY5" fmla="*/ 28573 h 1435442"/>
              <a:gd name="connsiteX6" fmla="*/ 1243602 w 3021543"/>
              <a:gd name="connsiteY6" fmla="*/ 60008 h 1435442"/>
              <a:gd name="connsiteX7" fmla="*/ 753851 w 3021543"/>
              <a:gd name="connsiteY7" fmla="*/ 57763 h 1435442"/>
              <a:gd name="connsiteX8" fmla="*/ 465465 w 3021543"/>
              <a:gd name="connsiteY8" fmla="*/ 116142 h 1435442"/>
              <a:gd name="connsiteX9" fmla="*/ 546416 w 3021543"/>
              <a:gd name="connsiteY9" fmla="*/ 136351 h 1435442"/>
              <a:gd name="connsiteX10" fmla="*/ 689091 w 3021543"/>
              <a:gd name="connsiteY10" fmla="*/ 180136 h 1435442"/>
              <a:gd name="connsiteX11" fmla="*/ 704269 w 3021543"/>
              <a:gd name="connsiteY11" fmla="*/ 208203 h 1435442"/>
              <a:gd name="connsiteX12" fmla="*/ 683020 w 3021543"/>
              <a:gd name="connsiteY12" fmla="*/ 221675 h 1435442"/>
              <a:gd name="connsiteX13" fmla="*/ 621295 w 3021543"/>
              <a:gd name="connsiteY13" fmla="*/ 247496 h 1435442"/>
              <a:gd name="connsiteX14" fmla="*/ 848968 w 3021543"/>
              <a:gd name="connsiteY14" fmla="*/ 285668 h 1435442"/>
              <a:gd name="connsiteX15" fmla="*/ 768018 w 3021543"/>
              <a:gd name="connsiteY15" fmla="*/ 309244 h 1435442"/>
              <a:gd name="connsiteX16" fmla="*/ 684032 w 3021543"/>
              <a:gd name="connsiteY16" fmla="*/ 326085 h 1435442"/>
              <a:gd name="connsiteX17" fmla="*/ 592962 w 3021543"/>
              <a:gd name="connsiteY17" fmla="*/ 338434 h 1435442"/>
              <a:gd name="connsiteX18" fmla="*/ 509988 w 3021543"/>
              <a:gd name="connsiteY18" fmla="*/ 363133 h 1435442"/>
              <a:gd name="connsiteX19" fmla="*/ 726531 w 3021543"/>
              <a:gd name="connsiteY19" fmla="*/ 373237 h 1435442"/>
              <a:gd name="connsiteX20" fmla="*/ 614212 w 3021543"/>
              <a:gd name="connsiteY20" fmla="*/ 395691 h 1435442"/>
              <a:gd name="connsiteX21" fmla="*/ 522131 w 3021543"/>
              <a:gd name="connsiteY21" fmla="*/ 424881 h 1435442"/>
              <a:gd name="connsiteX22" fmla="*/ 457370 w 3021543"/>
              <a:gd name="connsiteY22" fmla="*/ 438353 h 1435442"/>
              <a:gd name="connsiteX23" fmla="*/ 388562 w 3021543"/>
              <a:gd name="connsiteY23" fmla="*/ 441721 h 1435442"/>
              <a:gd name="connsiteX24" fmla="*/ 372372 w 3021543"/>
              <a:gd name="connsiteY24" fmla="*/ 463052 h 1435442"/>
              <a:gd name="connsiteX25" fmla="*/ 393622 w 3021543"/>
              <a:gd name="connsiteY25" fmla="*/ 485506 h 1435442"/>
              <a:gd name="connsiteX26" fmla="*/ 426002 w 3021543"/>
              <a:gd name="connsiteY26" fmla="*/ 487751 h 1435442"/>
              <a:gd name="connsiteX27" fmla="*/ 619271 w 3021543"/>
              <a:gd name="connsiteY27" fmla="*/ 493365 h 1435442"/>
              <a:gd name="connsiteX28" fmla="*/ 0 w 3021543"/>
              <a:gd name="connsiteY28" fmla="*/ 542762 h 1435442"/>
              <a:gd name="connsiteX29" fmla="*/ 83986 w 3021543"/>
              <a:gd name="connsiteY29" fmla="*/ 573075 h 1435442"/>
              <a:gd name="connsiteX30" fmla="*/ 112319 w 3021543"/>
              <a:gd name="connsiteY30" fmla="*/ 656154 h 1435442"/>
              <a:gd name="connsiteX31" fmla="*/ 215531 w 3021543"/>
              <a:gd name="connsiteY31" fmla="*/ 703306 h 1435442"/>
              <a:gd name="connsiteX32" fmla="*/ 282315 w 3021543"/>
              <a:gd name="connsiteY32" fmla="*/ 720147 h 1435442"/>
              <a:gd name="connsiteX33" fmla="*/ 435109 w 3021543"/>
              <a:gd name="connsiteY33" fmla="*/ 744846 h 1435442"/>
              <a:gd name="connsiteX34" fmla="*/ 457370 w 3021543"/>
              <a:gd name="connsiteY34" fmla="*/ 785263 h 1435442"/>
              <a:gd name="connsiteX35" fmla="*/ 476596 w 3021543"/>
              <a:gd name="connsiteY35" fmla="*/ 830170 h 1435442"/>
              <a:gd name="connsiteX36" fmla="*/ 517071 w 3021543"/>
              <a:gd name="connsiteY36" fmla="*/ 859360 h 1435442"/>
              <a:gd name="connsiteX37" fmla="*/ 202377 w 3021543"/>
              <a:gd name="connsiteY37" fmla="*/ 854869 h 1435442"/>
              <a:gd name="connsiteX38" fmla="*/ 557546 w 3021543"/>
              <a:gd name="connsiteY38" fmla="*/ 949175 h 1435442"/>
              <a:gd name="connsiteX39" fmla="*/ 526178 w 3021543"/>
              <a:gd name="connsiteY39" fmla="*/ 986223 h 1435442"/>
              <a:gd name="connsiteX40" fmla="*/ 720459 w 3021543"/>
              <a:gd name="connsiteY40" fmla="*/ 1036744 h 1435442"/>
              <a:gd name="connsiteX41" fmla="*/ 616236 w 3021543"/>
              <a:gd name="connsiteY41" fmla="*/ 1042357 h 1435442"/>
              <a:gd name="connsiteX42" fmla="*/ 1222353 w 3021543"/>
              <a:gd name="connsiteY42" fmla="*/ 1253422 h 1435442"/>
              <a:gd name="connsiteX43" fmla="*/ 2087511 w 3021543"/>
              <a:gd name="connsiteY43" fmla="*/ 1406107 h 1435442"/>
              <a:gd name="connsiteX44" fmla="*/ 2425479 w 3021543"/>
              <a:gd name="connsiteY44" fmla="*/ 1435297 h 1435442"/>
              <a:gd name="connsiteX45" fmla="*/ 2809994 w 3021543"/>
              <a:gd name="connsiteY45" fmla="*/ 1426315 h 1435442"/>
              <a:gd name="connsiteX46" fmla="*/ 2953618 w 3021543"/>
              <a:gd name="connsiteY46" fmla="*/ 1417071 h 1435442"/>
              <a:gd name="connsiteX47" fmla="*/ 3021543 w 3021543"/>
              <a:gd name="connsiteY47" fmla="*/ 1407897 h 1435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3021543" h="1435442">
                <a:moveTo>
                  <a:pt x="3021543" y="0"/>
                </a:moveTo>
                <a:lnTo>
                  <a:pt x="2963800" y="7242"/>
                </a:lnTo>
                <a:cubicBezTo>
                  <a:pt x="2907134" y="13978"/>
                  <a:pt x="2850469" y="22960"/>
                  <a:pt x="2793803" y="24082"/>
                </a:cubicBezTo>
                <a:cubicBezTo>
                  <a:pt x="2667318" y="27450"/>
                  <a:pt x="2539821" y="19592"/>
                  <a:pt x="2414348" y="29696"/>
                </a:cubicBezTo>
                <a:cubicBezTo>
                  <a:pt x="2307089" y="38677"/>
                  <a:pt x="2198818" y="28573"/>
                  <a:pt x="2091558" y="27450"/>
                </a:cubicBezTo>
                <a:cubicBezTo>
                  <a:pt x="1942812" y="26328"/>
                  <a:pt x="1793053" y="18469"/>
                  <a:pt x="1645319" y="28573"/>
                </a:cubicBezTo>
                <a:cubicBezTo>
                  <a:pt x="1510738" y="36432"/>
                  <a:pt x="1376158" y="38677"/>
                  <a:pt x="1243602" y="60008"/>
                </a:cubicBezTo>
                <a:cubicBezTo>
                  <a:pt x="1079677" y="71235"/>
                  <a:pt x="916765" y="64499"/>
                  <a:pt x="753851" y="57763"/>
                </a:cubicBezTo>
                <a:cubicBezTo>
                  <a:pt x="653675" y="53272"/>
                  <a:pt x="554511" y="38677"/>
                  <a:pt x="465465" y="116142"/>
                </a:cubicBezTo>
                <a:cubicBezTo>
                  <a:pt x="489751" y="134105"/>
                  <a:pt x="519095" y="130737"/>
                  <a:pt x="546416" y="136351"/>
                </a:cubicBezTo>
                <a:cubicBezTo>
                  <a:pt x="594986" y="147578"/>
                  <a:pt x="643557" y="158804"/>
                  <a:pt x="689091" y="180136"/>
                </a:cubicBezTo>
                <a:cubicBezTo>
                  <a:pt x="699210" y="184626"/>
                  <a:pt x="708317" y="193608"/>
                  <a:pt x="704269" y="208203"/>
                </a:cubicBezTo>
                <a:cubicBezTo>
                  <a:pt x="701234" y="219430"/>
                  <a:pt x="691115" y="219430"/>
                  <a:pt x="683020" y="221675"/>
                </a:cubicBezTo>
                <a:cubicBezTo>
                  <a:pt x="664806" y="228411"/>
                  <a:pt x="642545" y="223920"/>
                  <a:pt x="621295" y="247496"/>
                </a:cubicBezTo>
                <a:cubicBezTo>
                  <a:pt x="702245" y="259846"/>
                  <a:pt x="780160" y="236270"/>
                  <a:pt x="848968" y="285668"/>
                </a:cubicBezTo>
                <a:cubicBezTo>
                  <a:pt x="823671" y="310367"/>
                  <a:pt x="795339" y="304753"/>
                  <a:pt x="768018" y="309244"/>
                </a:cubicBezTo>
                <a:cubicBezTo>
                  <a:pt x="739685" y="313735"/>
                  <a:pt x="712365" y="321594"/>
                  <a:pt x="684032" y="326085"/>
                </a:cubicBezTo>
                <a:cubicBezTo>
                  <a:pt x="653675" y="331698"/>
                  <a:pt x="623319" y="332821"/>
                  <a:pt x="592962" y="338434"/>
                </a:cubicBezTo>
                <a:cubicBezTo>
                  <a:pt x="567666" y="342925"/>
                  <a:pt x="540345" y="335066"/>
                  <a:pt x="509988" y="363133"/>
                </a:cubicBezTo>
                <a:cubicBezTo>
                  <a:pt x="584867" y="383342"/>
                  <a:pt x="652663" y="353029"/>
                  <a:pt x="726531" y="373237"/>
                </a:cubicBezTo>
                <a:cubicBezTo>
                  <a:pt x="683020" y="391200"/>
                  <a:pt x="647604" y="385587"/>
                  <a:pt x="614212" y="395691"/>
                </a:cubicBezTo>
                <a:cubicBezTo>
                  <a:pt x="583855" y="405795"/>
                  <a:pt x="547428" y="394568"/>
                  <a:pt x="522131" y="424881"/>
                </a:cubicBezTo>
                <a:cubicBezTo>
                  <a:pt x="502905" y="448457"/>
                  <a:pt x="482668" y="451825"/>
                  <a:pt x="457370" y="438353"/>
                </a:cubicBezTo>
                <a:cubicBezTo>
                  <a:pt x="435109" y="426003"/>
                  <a:pt x="410824" y="429371"/>
                  <a:pt x="388562" y="441721"/>
                </a:cubicBezTo>
                <a:cubicBezTo>
                  <a:pt x="380468" y="446212"/>
                  <a:pt x="372372" y="451825"/>
                  <a:pt x="372372" y="463052"/>
                </a:cubicBezTo>
                <a:cubicBezTo>
                  <a:pt x="372372" y="478770"/>
                  <a:pt x="382491" y="483260"/>
                  <a:pt x="393622" y="485506"/>
                </a:cubicBezTo>
                <a:cubicBezTo>
                  <a:pt x="403741" y="487751"/>
                  <a:pt x="415883" y="489997"/>
                  <a:pt x="426002" y="487751"/>
                </a:cubicBezTo>
                <a:cubicBezTo>
                  <a:pt x="490762" y="475402"/>
                  <a:pt x="554511" y="495610"/>
                  <a:pt x="619271" y="493365"/>
                </a:cubicBezTo>
                <a:cubicBezTo>
                  <a:pt x="415883" y="541640"/>
                  <a:pt x="210471" y="525922"/>
                  <a:pt x="0" y="542762"/>
                </a:cubicBezTo>
                <a:cubicBezTo>
                  <a:pt x="27321" y="576443"/>
                  <a:pt x="62737" y="548376"/>
                  <a:pt x="83986" y="573075"/>
                </a:cubicBezTo>
                <a:cubicBezTo>
                  <a:pt x="63748" y="624719"/>
                  <a:pt x="71844" y="652785"/>
                  <a:pt x="112319" y="656154"/>
                </a:cubicBezTo>
                <a:cubicBezTo>
                  <a:pt x="151782" y="659522"/>
                  <a:pt x="194281" y="641559"/>
                  <a:pt x="215531" y="703306"/>
                </a:cubicBezTo>
                <a:cubicBezTo>
                  <a:pt x="221602" y="722392"/>
                  <a:pt x="259042" y="716779"/>
                  <a:pt x="282315" y="720147"/>
                </a:cubicBezTo>
                <a:cubicBezTo>
                  <a:pt x="332909" y="728005"/>
                  <a:pt x="386539" y="720147"/>
                  <a:pt x="435109" y="744846"/>
                </a:cubicBezTo>
                <a:cubicBezTo>
                  <a:pt x="454335" y="753827"/>
                  <a:pt x="467489" y="760563"/>
                  <a:pt x="457370" y="785263"/>
                </a:cubicBezTo>
                <a:cubicBezTo>
                  <a:pt x="447252" y="811084"/>
                  <a:pt x="460406" y="820066"/>
                  <a:pt x="476596" y="830170"/>
                </a:cubicBezTo>
                <a:cubicBezTo>
                  <a:pt x="488739" y="838028"/>
                  <a:pt x="506953" y="835783"/>
                  <a:pt x="517071" y="859360"/>
                </a:cubicBezTo>
                <a:cubicBezTo>
                  <a:pt x="410824" y="855992"/>
                  <a:pt x="307612" y="836906"/>
                  <a:pt x="202377" y="854869"/>
                </a:cubicBezTo>
                <a:cubicBezTo>
                  <a:pt x="317731" y="899776"/>
                  <a:pt x="444216" y="897531"/>
                  <a:pt x="557546" y="949175"/>
                </a:cubicBezTo>
                <a:cubicBezTo>
                  <a:pt x="553499" y="967137"/>
                  <a:pt x="527190" y="959278"/>
                  <a:pt x="526178" y="986223"/>
                </a:cubicBezTo>
                <a:cubicBezTo>
                  <a:pt x="585879" y="1014290"/>
                  <a:pt x="657723" y="995204"/>
                  <a:pt x="720459" y="1036744"/>
                </a:cubicBezTo>
                <a:cubicBezTo>
                  <a:pt x="684032" y="1055829"/>
                  <a:pt x="650640" y="1024394"/>
                  <a:pt x="616236" y="1042357"/>
                </a:cubicBezTo>
                <a:cubicBezTo>
                  <a:pt x="627367" y="1069302"/>
                  <a:pt x="1131283" y="1235459"/>
                  <a:pt x="1222353" y="1253422"/>
                </a:cubicBezTo>
                <a:cubicBezTo>
                  <a:pt x="1407527" y="1290470"/>
                  <a:pt x="1940788" y="1384776"/>
                  <a:pt x="2087511" y="1406107"/>
                </a:cubicBezTo>
                <a:cubicBezTo>
                  <a:pt x="2200841" y="1421824"/>
                  <a:pt x="2313160" y="1434174"/>
                  <a:pt x="2425479" y="1435297"/>
                </a:cubicBezTo>
                <a:cubicBezTo>
                  <a:pt x="2553988" y="1436419"/>
                  <a:pt x="2681485" y="1430806"/>
                  <a:pt x="2809994" y="1426315"/>
                </a:cubicBezTo>
                <a:cubicBezTo>
                  <a:pt x="2858058" y="1424631"/>
                  <a:pt x="2905933" y="1421684"/>
                  <a:pt x="2953618" y="1417071"/>
                </a:cubicBezTo>
                <a:lnTo>
                  <a:pt x="3021543" y="1407897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4D2B94-0682-4185-BCE3-89AF214A4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65C47E-B85E-4B3E-A669-DEEC7F5DF2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24517F-FE8C-49AD-9A52-0F43010526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80C73EC-7117-4DC2-9075-14102F2E282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19088" y="2011680"/>
            <a:ext cx="4937760" cy="950976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D9A323-865B-4177-8F98-9BA304E022E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19088" y="3127248"/>
            <a:ext cx="4937760" cy="30632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A4E5D6-7075-4584-BD43-D966F0B58E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C38B83D-8A05-4F3C-A409-1602C9630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D250E7-8A73-449C-A140-A2A2582D7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992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1" descr="Tag=AccentColor&#10;Flavor=Light&#10;Target=Fill">
            <a:extLst>
              <a:ext uri="{FF2B5EF4-FFF2-40B4-BE49-F238E27FC236}">
                <a16:creationId xmlns:a16="http://schemas.microsoft.com/office/drawing/2014/main" id="{AAFBE1F6-FC6D-4C3D-9AC3-97028E6F18C7}"/>
              </a:ext>
            </a:extLst>
          </p:cNvPr>
          <p:cNvSpPr/>
          <p:nvPr/>
        </p:nvSpPr>
        <p:spPr>
          <a:xfrm rot="10800000" flipV="1">
            <a:off x="1969639" y="181596"/>
            <a:ext cx="8252722" cy="6022258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2825A4-268B-4301-8432-F9E9B2661A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3784" y="1572768"/>
            <a:ext cx="6501384" cy="4096512"/>
          </a:xfrm>
        </p:spPr>
        <p:txBody>
          <a:bodyPr>
            <a:normAutofit/>
          </a:bodyPr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33410F-8A90-47F6-BD39-4AC0E4358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D819A9-F8DE-4E5C-AFC3-E0105ACD8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E25320-A12F-4F3E-8EC9-11292FF36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362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038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 descr="Mask ID=&#10;Mask position=bottom, center&#10;Mask family= brushstroke, landscape, wide">
            <a:extLst>
              <a:ext uri="{FF2B5EF4-FFF2-40B4-BE49-F238E27FC236}">
                <a16:creationId xmlns:a16="http://schemas.microsoft.com/office/drawing/2014/main" id="{736BF44D-E8DD-45FA-931D-CBCC67D57944}"/>
              </a:ext>
            </a:extLst>
          </p:cNvPr>
          <p:cNvSpPr/>
          <p:nvPr/>
        </p:nvSpPr>
        <p:spPr>
          <a:xfrm>
            <a:off x="1768100" y="-1"/>
            <a:ext cx="10423900" cy="5920155"/>
          </a:xfrm>
          <a:custGeom>
            <a:avLst/>
            <a:gdLst>
              <a:gd name="connsiteX0" fmla="*/ 10423900 w 10423900"/>
              <a:gd name="connsiteY0" fmla="*/ 0 h 5491534"/>
              <a:gd name="connsiteX1" fmla="*/ 3493157 w 10423900"/>
              <a:gd name="connsiteY1" fmla="*/ 0 h 5491534"/>
              <a:gd name="connsiteX2" fmla="*/ 3493018 w 10423900"/>
              <a:gd name="connsiteY2" fmla="*/ 31 h 5491534"/>
              <a:gd name="connsiteX3" fmla="*/ 3245493 w 10423900"/>
              <a:gd name="connsiteY3" fmla="*/ 104839 h 5491534"/>
              <a:gd name="connsiteX4" fmla="*/ 4434802 w 10423900"/>
              <a:gd name="connsiteY4" fmla="*/ 284558 h 5491534"/>
              <a:gd name="connsiteX5" fmla="*/ 4011937 w 10423900"/>
              <a:gd name="connsiteY5" fmla="*/ 395559 h 5491534"/>
              <a:gd name="connsiteX6" fmla="*/ 3573213 w 10423900"/>
              <a:gd name="connsiteY6" fmla="*/ 474847 h 5491534"/>
              <a:gd name="connsiteX7" fmla="*/ 3097489 w 10423900"/>
              <a:gd name="connsiteY7" fmla="*/ 532990 h 5491534"/>
              <a:gd name="connsiteX8" fmla="*/ 2664052 w 10423900"/>
              <a:gd name="connsiteY8" fmla="*/ 649279 h 5491534"/>
              <a:gd name="connsiteX9" fmla="*/ 3795218 w 10423900"/>
              <a:gd name="connsiteY9" fmla="*/ 696852 h 5491534"/>
              <a:gd name="connsiteX10" fmla="*/ 3208492 w 10423900"/>
              <a:gd name="connsiteY10" fmla="*/ 802568 h 5491534"/>
              <a:gd name="connsiteX11" fmla="*/ 2727483 w 10423900"/>
              <a:gd name="connsiteY11" fmla="*/ 939999 h 5491534"/>
              <a:gd name="connsiteX12" fmla="*/ 2389190 w 10423900"/>
              <a:gd name="connsiteY12" fmla="*/ 1003429 h 5491534"/>
              <a:gd name="connsiteX13" fmla="*/ 2029754 w 10423900"/>
              <a:gd name="connsiteY13" fmla="*/ 1019287 h 5491534"/>
              <a:gd name="connsiteX14" fmla="*/ 1945181 w 10423900"/>
              <a:gd name="connsiteY14" fmla="*/ 1119716 h 5491534"/>
              <a:gd name="connsiteX15" fmla="*/ 2056184 w 10423900"/>
              <a:gd name="connsiteY15" fmla="*/ 1225434 h 5491534"/>
              <a:gd name="connsiteX16" fmla="*/ 2225329 w 10423900"/>
              <a:gd name="connsiteY16" fmla="*/ 1236004 h 5491534"/>
              <a:gd name="connsiteX17" fmla="*/ 3234920 w 10423900"/>
              <a:gd name="connsiteY17" fmla="*/ 1262435 h 5491534"/>
              <a:gd name="connsiteX18" fmla="*/ 0 w 10423900"/>
              <a:gd name="connsiteY18" fmla="*/ 1495009 h 5491534"/>
              <a:gd name="connsiteX19" fmla="*/ 438724 w 10423900"/>
              <a:gd name="connsiteY19" fmla="*/ 1637728 h 5491534"/>
              <a:gd name="connsiteX20" fmla="*/ 586726 w 10423900"/>
              <a:gd name="connsiteY20" fmla="*/ 2028877 h 5491534"/>
              <a:gd name="connsiteX21" fmla="*/ 1125878 w 10423900"/>
              <a:gd name="connsiteY21" fmla="*/ 2250882 h 5491534"/>
              <a:gd name="connsiteX22" fmla="*/ 1474744 w 10423900"/>
              <a:gd name="connsiteY22" fmla="*/ 2330169 h 5491534"/>
              <a:gd name="connsiteX23" fmla="*/ 2272901 w 10423900"/>
              <a:gd name="connsiteY23" fmla="*/ 2446458 h 5491534"/>
              <a:gd name="connsiteX24" fmla="*/ 2389190 w 10423900"/>
              <a:gd name="connsiteY24" fmla="*/ 2636747 h 5491534"/>
              <a:gd name="connsiteX25" fmla="*/ 2489621 w 10423900"/>
              <a:gd name="connsiteY25" fmla="*/ 2848179 h 5491534"/>
              <a:gd name="connsiteX26" fmla="*/ 2701053 w 10423900"/>
              <a:gd name="connsiteY26" fmla="*/ 2985611 h 5491534"/>
              <a:gd name="connsiteX27" fmla="*/ 1057165 w 10423900"/>
              <a:gd name="connsiteY27" fmla="*/ 2964468 h 5491534"/>
              <a:gd name="connsiteX28" fmla="*/ 2912485 w 10423900"/>
              <a:gd name="connsiteY28" fmla="*/ 3408477 h 5491534"/>
              <a:gd name="connsiteX29" fmla="*/ 2748626 w 10423900"/>
              <a:gd name="connsiteY29" fmla="*/ 3582909 h 5491534"/>
              <a:gd name="connsiteX30" fmla="*/ 3763503 w 10423900"/>
              <a:gd name="connsiteY30" fmla="*/ 3820771 h 5491534"/>
              <a:gd name="connsiteX31" fmla="*/ 3219063 w 10423900"/>
              <a:gd name="connsiteY31" fmla="*/ 3847199 h 5491534"/>
              <a:gd name="connsiteX32" fmla="*/ 6385269 w 10423900"/>
              <a:gd name="connsiteY32" fmla="*/ 4840933 h 5491534"/>
              <a:gd name="connsiteX33" fmla="*/ 10285854 w 10423900"/>
              <a:gd name="connsiteY33" fmla="*/ 5471118 h 5491534"/>
              <a:gd name="connsiteX34" fmla="*/ 10423900 w 10423900"/>
              <a:gd name="connsiteY34" fmla="*/ 5491534 h 5491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3900" h="5491534">
                <a:moveTo>
                  <a:pt x="10423900" y="0"/>
                </a:moveTo>
                <a:lnTo>
                  <a:pt x="3493157" y="0"/>
                </a:lnTo>
                <a:lnTo>
                  <a:pt x="3493018" y="31"/>
                </a:lnTo>
                <a:cubicBezTo>
                  <a:pt x="3414969" y="12668"/>
                  <a:pt x="3328744" y="21588"/>
                  <a:pt x="3245493" y="104839"/>
                </a:cubicBezTo>
                <a:cubicBezTo>
                  <a:pt x="3668357" y="162984"/>
                  <a:pt x="4075366" y="51981"/>
                  <a:pt x="4434802" y="284558"/>
                </a:cubicBezTo>
                <a:cubicBezTo>
                  <a:pt x="4302656" y="400846"/>
                  <a:pt x="4154654" y="374416"/>
                  <a:pt x="4011937" y="395559"/>
                </a:cubicBezTo>
                <a:cubicBezTo>
                  <a:pt x="3863934" y="416704"/>
                  <a:pt x="3721217" y="453704"/>
                  <a:pt x="3573213" y="474847"/>
                </a:cubicBezTo>
                <a:cubicBezTo>
                  <a:pt x="3414639" y="501275"/>
                  <a:pt x="3256063" y="506562"/>
                  <a:pt x="3097489" y="532990"/>
                </a:cubicBezTo>
                <a:cubicBezTo>
                  <a:pt x="2965345" y="554135"/>
                  <a:pt x="2822627" y="517133"/>
                  <a:pt x="2664052" y="649279"/>
                </a:cubicBezTo>
                <a:cubicBezTo>
                  <a:pt x="3055203" y="744424"/>
                  <a:pt x="3409352" y="601706"/>
                  <a:pt x="3795218" y="696852"/>
                </a:cubicBezTo>
                <a:cubicBezTo>
                  <a:pt x="3567928" y="781425"/>
                  <a:pt x="3382924" y="754995"/>
                  <a:pt x="3208492" y="802568"/>
                </a:cubicBezTo>
                <a:cubicBezTo>
                  <a:pt x="3049916" y="850140"/>
                  <a:pt x="2859627" y="797282"/>
                  <a:pt x="2727483" y="939999"/>
                </a:cubicBezTo>
                <a:cubicBezTo>
                  <a:pt x="2627052" y="1051000"/>
                  <a:pt x="2521336" y="1066858"/>
                  <a:pt x="2389190" y="1003429"/>
                </a:cubicBezTo>
                <a:cubicBezTo>
                  <a:pt x="2272901" y="945284"/>
                  <a:pt x="2146043" y="961142"/>
                  <a:pt x="2029754" y="1019287"/>
                </a:cubicBezTo>
                <a:cubicBezTo>
                  <a:pt x="1987468" y="1040430"/>
                  <a:pt x="1945181" y="1066858"/>
                  <a:pt x="1945181" y="1119716"/>
                </a:cubicBezTo>
                <a:cubicBezTo>
                  <a:pt x="1945181" y="1193719"/>
                  <a:pt x="1998039" y="1214862"/>
                  <a:pt x="2056184" y="1225434"/>
                </a:cubicBezTo>
                <a:cubicBezTo>
                  <a:pt x="2109042" y="1236004"/>
                  <a:pt x="2172471" y="1246577"/>
                  <a:pt x="2225329" y="1236004"/>
                </a:cubicBezTo>
                <a:cubicBezTo>
                  <a:pt x="2563622" y="1177861"/>
                  <a:pt x="2896629" y="1273005"/>
                  <a:pt x="3234920" y="1262435"/>
                </a:cubicBezTo>
                <a:cubicBezTo>
                  <a:pt x="2172471" y="1489724"/>
                  <a:pt x="1099450" y="1415723"/>
                  <a:pt x="0" y="1495009"/>
                </a:cubicBezTo>
                <a:cubicBezTo>
                  <a:pt x="142717" y="1653583"/>
                  <a:pt x="327721" y="1521439"/>
                  <a:pt x="438724" y="1637728"/>
                </a:cubicBezTo>
                <a:cubicBezTo>
                  <a:pt x="333006" y="1880875"/>
                  <a:pt x="375293" y="2013020"/>
                  <a:pt x="586726" y="2028877"/>
                </a:cubicBezTo>
                <a:cubicBezTo>
                  <a:pt x="792873" y="2044734"/>
                  <a:pt x="1014877" y="1960161"/>
                  <a:pt x="1125878" y="2250882"/>
                </a:cubicBezTo>
                <a:cubicBezTo>
                  <a:pt x="1157593" y="2340740"/>
                  <a:pt x="1353170" y="2314312"/>
                  <a:pt x="1474744" y="2330169"/>
                </a:cubicBezTo>
                <a:cubicBezTo>
                  <a:pt x="1739034" y="2367170"/>
                  <a:pt x="2019183" y="2330169"/>
                  <a:pt x="2272901" y="2446458"/>
                </a:cubicBezTo>
                <a:cubicBezTo>
                  <a:pt x="2373332" y="2488744"/>
                  <a:pt x="2442048" y="2520459"/>
                  <a:pt x="2389190" y="2636747"/>
                </a:cubicBezTo>
                <a:cubicBezTo>
                  <a:pt x="2336332" y="2758321"/>
                  <a:pt x="2405048" y="2800607"/>
                  <a:pt x="2489621" y="2848179"/>
                </a:cubicBezTo>
                <a:cubicBezTo>
                  <a:pt x="2553051" y="2885180"/>
                  <a:pt x="2648195" y="2874609"/>
                  <a:pt x="2701053" y="2985611"/>
                </a:cubicBezTo>
                <a:cubicBezTo>
                  <a:pt x="2146043" y="2969753"/>
                  <a:pt x="1606888" y="2879895"/>
                  <a:pt x="1057165" y="2964468"/>
                </a:cubicBezTo>
                <a:cubicBezTo>
                  <a:pt x="1659748" y="3175900"/>
                  <a:pt x="2320474" y="3165328"/>
                  <a:pt x="2912485" y="3408477"/>
                </a:cubicBezTo>
                <a:cubicBezTo>
                  <a:pt x="2891342" y="3493050"/>
                  <a:pt x="2753911" y="3456048"/>
                  <a:pt x="2748626" y="3582909"/>
                </a:cubicBezTo>
                <a:cubicBezTo>
                  <a:pt x="3060489" y="3715055"/>
                  <a:pt x="3435782" y="3625195"/>
                  <a:pt x="3763503" y="3820771"/>
                </a:cubicBezTo>
                <a:cubicBezTo>
                  <a:pt x="3573213" y="3910629"/>
                  <a:pt x="3398782" y="3762626"/>
                  <a:pt x="3219063" y="3847199"/>
                </a:cubicBezTo>
                <a:cubicBezTo>
                  <a:pt x="3277208" y="3974060"/>
                  <a:pt x="5909545" y="4756360"/>
                  <a:pt x="6385269" y="4840933"/>
                </a:cubicBezTo>
                <a:cubicBezTo>
                  <a:pt x="7171204" y="4982659"/>
                  <a:pt x="9157515" y="5302348"/>
                  <a:pt x="10285854" y="5471118"/>
                </a:cubicBezTo>
                <a:lnTo>
                  <a:pt x="10423900" y="5491534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C9756B-145D-4BA8-AA43-904C1E7CB8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21DB60F-139E-4C44-89AF-3F8F5EC241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8226C9-C193-4B47-9717-4BC86C909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03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 descr="Tag=AccentColor&#10;Flavor=Light&#10;Target=Fill">
            <a:extLst>
              <a:ext uri="{FF2B5EF4-FFF2-40B4-BE49-F238E27FC236}">
                <a16:creationId xmlns:a16="http://schemas.microsoft.com/office/drawing/2014/main" id="{76C5A8FA-6B61-4934-AF55-C595090CA5DC}"/>
              </a:ext>
            </a:extLst>
          </p:cNvPr>
          <p:cNvSpPr/>
          <p:nvPr/>
        </p:nvSpPr>
        <p:spPr>
          <a:xfrm>
            <a:off x="4726728" y="0"/>
            <a:ext cx="7472381" cy="6858000"/>
          </a:xfrm>
          <a:custGeom>
            <a:avLst/>
            <a:gdLst>
              <a:gd name="connsiteX0" fmla="*/ 1232666 w 7472381"/>
              <a:gd name="connsiteY0" fmla="*/ 0 h 6886575"/>
              <a:gd name="connsiteX1" fmla="*/ 7472381 w 7472381"/>
              <a:gd name="connsiteY1" fmla="*/ 0 h 6886575"/>
              <a:gd name="connsiteX2" fmla="*/ 7472381 w 7472381"/>
              <a:gd name="connsiteY2" fmla="*/ 814388 h 6886575"/>
              <a:gd name="connsiteX3" fmla="*/ 7472381 w 7472381"/>
              <a:gd name="connsiteY3" fmla="*/ 6411516 h 6886575"/>
              <a:gd name="connsiteX4" fmla="*/ 7472381 w 7472381"/>
              <a:gd name="connsiteY4" fmla="*/ 6886575 h 6886575"/>
              <a:gd name="connsiteX5" fmla="*/ 6992676 w 7472381"/>
              <a:gd name="connsiteY5" fmla="*/ 6886575 h 6886575"/>
              <a:gd name="connsiteX6" fmla="*/ 1946893 w 7472381"/>
              <a:gd name="connsiteY6" fmla="*/ 6886575 h 6886575"/>
              <a:gd name="connsiteX7" fmla="*/ 1506276 w 7472381"/>
              <a:gd name="connsiteY7" fmla="*/ 6686550 h 6886575"/>
              <a:gd name="connsiteX8" fmla="*/ 1314394 w 7472381"/>
              <a:gd name="connsiteY8" fmla="*/ 6457949 h 6886575"/>
              <a:gd name="connsiteX9" fmla="*/ 1246880 w 7472381"/>
              <a:gd name="connsiteY9" fmla="*/ 6393656 h 6886575"/>
              <a:gd name="connsiteX10" fmla="*/ 1079872 w 7472381"/>
              <a:gd name="connsiteY10" fmla="*/ 6307931 h 6886575"/>
              <a:gd name="connsiteX11" fmla="*/ 788495 w 7472381"/>
              <a:gd name="connsiteY11" fmla="*/ 6125765 h 6886575"/>
              <a:gd name="connsiteX12" fmla="*/ 895097 w 7472381"/>
              <a:gd name="connsiteY12" fmla="*/ 6082903 h 6886575"/>
              <a:gd name="connsiteX13" fmla="*/ 1204239 w 7472381"/>
              <a:gd name="connsiteY13" fmla="*/ 6193631 h 6886575"/>
              <a:gd name="connsiteX14" fmla="*/ 1428102 w 7472381"/>
              <a:gd name="connsiteY14" fmla="*/ 6222206 h 6886575"/>
              <a:gd name="connsiteX15" fmla="*/ 1111852 w 7472381"/>
              <a:gd name="connsiteY15" fmla="*/ 6029325 h 6886575"/>
              <a:gd name="connsiteX16" fmla="*/ 806262 w 7472381"/>
              <a:gd name="connsiteY16" fmla="*/ 5779294 h 6886575"/>
              <a:gd name="connsiteX17" fmla="*/ 1040785 w 7472381"/>
              <a:gd name="connsiteY17" fmla="*/ 5825728 h 6886575"/>
              <a:gd name="connsiteX18" fmla="*/ 1051445 w 7472381"/>
              <a:gd name="connsiteY18" fmla="*/ 5793581 h 6886575"/>
              <a:gd name="connsiteX19" fmla="*/ 845349 w 7472381"/>
              <a:gd name="connsiteY19" fmla="*/ 5497115 h 6886575"/>
              <a:gd name="connsiteX20" fmla="*/ 745855 w 7472381"/>
              <a:gd name="connsiteY20" fmla="*/ 5375672 h 6886575"/>
              <a:gd name="connsiteX21" fmla="*/ 291024 w 7472381"/>
              <a:gd name="connsiteY21" fmla="*/ 5014913 h 6886575"/>
              <a:gd name="connsiteX22" fmla="*/ 724535 w 7472381"/>
              <a:gd name="connsiteY22" fmla="*/ 5175647 h 6886575"/>
              <a:gd name="connsiteX23" fmla="*/ 276811 w 7472381"/>
              <a:gd name="connsiteY23" fmla="*/ 4825603 h 6886575"/>
              <a:gd name="connsiteX24" fmla="*/ 60055 w 7472381"/>
              <a:gd name="connsiteY24" fmla="*/ 4697016 h 6886575"/>
              <a:gd name="connsiteX25" fmla="*/ 6755 w 7472381"/>
              <a:gd name="connsiteY25" fmla="*/ 4622006 h 6886575"/>
              <a:gd name="connsiteX26" fmla="*/ 102696 w 7472381"/>
              <a:gd name="connsiteY26" fmla="*/ 4604146 h 6886575"/>
              <a:gd name="connsiteX27" fmla="*/ 397625 w 7472381"/>
              <a:gd name="connsiteY27" fmla="*/ 4632722 h 6886575"/>
              <a:gd name="connsiteX28" fmla="*/ 31628 w 7472381"/>
              <a:gd name="connsiteY28" fmla="*/ 4396978 h 6886575"/>
              <a:gd name="connsiteX29" fmla="*/ 305237 w 7472381"/>
              <a:gd name="connsiteY29" fmla="*/ 4432697 h 6886575"/>
              <a:gd name="connsiteX30" fmla="*/ 383412 w 7472381"/>
              <a:gd name="connsiteY30" fmla="*/ 4339828 h 6886575"/>
              <a:gd name="connsiteX31" fmla="*/ 511333 w 7472381"/>
              <a:gd name="connsiteY31" fmla="*/ 4189810 h 6886575"/>
              <a:gd name="connsiteX32" fmla="*/ 600167 w 7472381"/>
              <a:gd name="connsiteY32" fmla="*/ 4107656 h 6886575"/>
              <a:gd name="connsiteX33" fmla="*/ 635701 w 7472381"/>
              <a:gd name="connsiteY33" fmla="*/ 3843337 h 6886575"/>
              <a:gd name="connsiteX34" fmla="*/ 561080 w 7472381"/>
              <a:gd name="connsiteY34" fmla="*/ 3554015 h 6886575"/>
              <a:gd name="connsiteX35" fmla="*/ 354985 w 7472381"/>
              <a:gd name="connsiteY35" fmla="*/ 3407569 h 6886575"/>
              <a:gd name="connsiteX36" fmla="*/ 415392 w 7472381"/>
              <a:gd name="connsiteY36" fmla="*/ 3243263 h 6886575"/>
              <a:gd name="connsiteX37" fmla="*/ 852456 w 7472381"/>
              <a:gd name="connsiteY37" fmla="*/ 3343275 h 6886575"/>
              <a:gd name="connsiteX38" fmla="*/ 202190 w 7472381"/>
              <a:gd name="connsiteY38" fmla="*/ 2953940 h 6886575"/>
              <a:gd name="connsiteX39" fmla="*/ 312344 w 7472381"/>
              <a:gd name="connsiteY39" fmla="*/ 2936081 h 6886575"/>
              <a:gd name="connsiteX40" fmla="*/ 706768 w 7472381"/>
              <a:gd name="connsiteY40" fmla="*/ 2714625 h 6886575"/>
              <a:gd name="connsiteX41" fmla="*/ 728088 w 7472381"/>
              <a:gd name="connsiteY41" fmla="*/ 2703909 h 6886575"/>
              <a:gd name="connsiteX42" fmla="*/ 795602 w 7472381"/>
              <a:gd name="connsiteY42" fmla="*/ 2564606 h 6886575"/>
              <a:gd name="connsiteX43" fmla="*/ 1008804 w 7472381"/>
              <a:gd name="connsiteY43" fmla="*/ 2543175 h 6886575"/>
              <a:gd name="connsiteX44" fmla="*/ 1186473 w 7472381"/>
              <a:gd name="connsiteY44" fmla="*/ 2575322 h 6886575"/>
              <a:gd name="connsiteX45" fmla="*/ 1378355 w 7472381"/>
              <a:gd name="connsiteY45" fmla="*/ 2536031 h 6886575"/>
              <a:gd name="connsiteX46" fmla="*/ 1548916 w 7472381"/>
              <a:gd name="connsiteY46" fmla="*/ 2553891 h 6886575"/>
              <a:gd name="connsiteX47" fmla="*/ 1694604 w 7472381"/>
              <a:gd name="connsiteY47" fmla="*/ 2528888 h 6886575"/>
              <a:gd name="connsiteX48" fmla="*/ 1552469 w 7472381"/>
              <a:gd name="connsiteY48" fmla="*/ 2411015 h 6886575"/>
              <a:gd name="connsiteX49" fmla="*/ 1353481 w 7472381"/>
              <a:gd name="connsiteY49" fmla="*/ 2411015 h 6886575"/>
              <a:gd name="connsiteX50" fmla="*/ 1211346 w 7472381"/>
              <a:gd name="connsiteY50" fmla="*/ 2336007 h 6886575"/>
              <a:gd name="connsiteX51" fmla="*/ 1076318 w 7472381"/>
              <a:gd name="connsiteY51" fmla="*/ 2200275 h 6886575"/>
              <a:gd name="connsiteX52" fmla="*/ 600167 w 7472381"/>
              <a:gd name="connsiteY52" fmla="*/ 1982390 h 6886575"/>
              <a:gd name="connsiteX53" fmla="*/ 514886 w 7472381"/>
              <a:gd name="connsiteY53" fmla="*/ 1900238 h 6886575"/>
              <a:gd name="connsiteX54" fmla="*/ 1872273 w 7472381"/>
              <a:gd name="connsiteY54" fmla="*/ 2218135 h 6886575"/>
              <a:gd name="connsiteX55" fmla="*/ 1452975 w 7472381"/>
              <a:gd name="connsiteY55" fmla="*/ 2085975 h 6886575"/>
              <a:gd name="connsiteX56" fmla="*/ 1737245 w 7472381"/>
              <a:gd name="connsiteY56" fmla="*/ 2110978 h 6886575"/>
              <a:gd name="connsiteX57" fmla="*/ 1893593 w 7472381"/>
              <a:gd name="connsiteY57" fmla="*/ 2021681 h 6886575"/>
              <a:gd name="connsiteX58" fmla="*/ 1893593 w 7472381"/>
              <a:gd name="connsiteY58" fmla="*/ 1993106 h 6886575"/>
              <a:gd name="connsiteX59" fmla="*/ 1776332 w 7472381"/>
              <a:gd name="connsiteY59" fmla="*/ 1910953 h 6886575"/>
              <a:gd name="connsiteX60" fmla="*/ 1708818 w 7472381"/>
              <a:gd name="connsiteY60" fmla="*/ 1857375 h 6886575"/>
              <a:gd name="connsiteX61" fmla="*/ 1524043 w 7472381"/>
              <a:gd name="connsiteY61" fmla="*/ 1664493 h 6886575"/>
              <a:gd name="connsiteX62" fmla="*/ 1655517 w 7472381"/>
              <a:gd name="connsiteY62" fmla="*/ 1643062 h 6886575"/>
              <a:gd name="connsiteX63" fmla="*/ 1705264 w 7472381"/>
              <a:gd name="connsiteY63" fmla="*/ 1603772 h 6886575"/>
              <a:gd name="connsiteX64" fmla="*/ 1669731 w 7472381"/>
              <a:gd name="connsiteY64" fmla="*/ 1546622 h 6886575"/>
              <a:gd name="connsiteX65" fmla="*/ 1261093 w 7472381"/>
              <a:gd name="connsiteY65" fmla="*/ 1371600 h 6886575"/>
              <a:gd name="connsiteX66" fmla="*/ 1229113 w 7472381"/>
              <a:gd name="connsiteY66" fmla="*/ 1235869 h 6886575"/>
              <a:gd name="connsiteX67" fmla="*/ 1307287 w 7472381"/>
              <a:gd name="connsiteY67" fmla="*/ 1214437 h 6886575"/>
              <a:gd name="connsiteX68" fmla="*/ 1396121 w 7472381"/>
              <a:gd name="connsiteY68" fmla="*/ 1225153 h 6886575"/>
              <a:gd name="connsiteX69" fmla="*/ 1325054 w 7472381"/>
              <a:gd name="connsiteY69" fmla="*/ 1117997 h 6886575"/>
              <a:gd name="connsiteX70" fmla="*/ 1037231 w 7472381"/>
              <a:gd name="connsiteY70" fmla="*/ 1010841 h 6886575"/>
              <a:gd name="connsiteX71" fmla="*/ 983931 w 7472381"/>
              <a:gd name="connsiteY71" fmla="*/ 953690 h 6886575"/>
              <a:gd name="connsiteX72" fmla="*/ 1054998 w 7472381"/>
              <a:gd name="connsiteY72" fmla="*/ 925115 h 6886575"/>
              <a:gd name="connsiteX73" fmla="*/ 1108299 w 7472381"/>
              <a:gd name="connsiteY73" fmla="*/ 914400 h 6886575"/>
              <a:gd name="connsiteX74" fmla="*/ 6755 w 7472381"/>
              <a:gd name="connsiteY74" fmla="*/ 467915 h 6886575"/>
              <a:gd name="connsiteX75" fmla="*/ 255490 w 7472381"/>
              <a:gd name="connsiteY75" fmla="*/ 464344 h 6886575"/>
              <a:gd name="connsiteX76" fmla="*/ 500673 w 7472381"/>
              <a:gd name="connsiteY76" fmla="*/ 535781 h 6886575"/>
              <a:gd name="connsiteX77" fmla="*/ 760069 w 7472381"/>
              <a:gd name="connsiteY77" fmla="*/ 525066 h 6886575"/>
              <a:gd name="connsiteX78" fmla="*/ 1005251 w 7472381"/>
              <a:gd name="connsiteY78" fmla="*/ 560785 h 6886575"/>
              <a:gd name="connsiteX79" fmla="*/ 1218453 w 7472381"/>
              <a:gd name="connsiteY79" fmla="*/ 560785 h 6886575"/>
              <a:gd name="connsiteX80" fmla="*/ 1019464 w 7472381"/>
              <a:gd name="connsiteY80" fmla="*/ 507206 h 6886575"/>
              <a:gd name="connsiteX81" fmla="*/ 944844 w 7472381"/>
              <a:gd name="connsiteY81" fmla="*/ 417909 h 6886575"/>
              <a:gd name="connsiteX82" fmla="*/ 969717 w 7472381"/>
              <a:gd name="connsiteY82" fmla="*/ 335757 h 6886575"/>
              <a:gd name="connsiteX83" fmla="*/ 1051445 w 7472381"/>
              <a:gd name="connsiteY83" fmla="*/ 360759 h 6886575"/>
              <a:gd name="connsiteX84" fmla="*/ 1147386 w 7472381"/>
              <a:gd name="connsiteY84" fmla="*/ 453629 h 6886575"/>
              <a:gd name="connsiteX85" fmla="*/ 1168706 w 7472381"/>
              <a:gd name="connsiteY85" fmla="*/ 396478 h 6886575"/>
              <a:gd name="connsiteX86" fmla="*/ 1225560 w 7472381"/>
              <a:gd name="connsiteY86" fmla="*/ 353615 h 6886575"/>
              <a:gd name="connsiteX87" fmla="*/ 1552469 w 7472381"/>
              <a:gd name="connsiteY87" fmla="*/ 375047 h 6886575"/>
              <a:gd name="connsiteX88" fmla="*/ 1335714 w 7472381"/>
              <a:gd name="connsiteY88" fmla="*/ 192881 h 6886575"/>
              <a:gd name="connsiteX89" fmla="*/ 1197133 w 7472381"/>
              <a:gd name="connsiteY89" fmla="*/ 164306 h 6886575"/>
              <a:gd name="connsiteX90" fmla="*/ 1165153 w 7472381"/>
              <a:gd name="connsiteY90" fmla="*/ 89297 h 6886575"/>
              <a:gd name="connsiteX91" fmla="*/ 1229113 w 7472381"/>
              <a:gd name="connsiteY91" fmla="*/ 71437 h 6886575"/>
              <a:gd name="connsiteX92" fmla="*/ 1548916 w 7472381"/>
              <a:gd name="connsiteY92" fmla="*/ 135731 h 6886575"/>
              <a:gd name="connsiteX93" fmla="*/ 1602217 w 7472381"/>
              <a:gd name="connsiteY93" fmla="*/ 110728 h 6886575"/>
              <a:gd name="connsiteX94" fmla="*/ 1232666 w 7472381"/>
              <a:gd name="connsiteY94" fmla="*/ 0 h 6886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7472381" h="6886575">
                <a:moveTo>
                  <a:pt x="1232666" y="0"/>
                </a:moveTo>
                <a:lnTo>
                  <a:pt x="7472381" y="0"/>
                </a:lnTo>
                <a:lnTo>
                  <a:pt x="7472381" y="814388"/>
                </a:lnTo>
                <a:lnTo>
                  <a:pt x="7472381" y="6411516"/>
                </a:lnTo>
                <a:lnTo>
                  <a:pt x="7472381" y="6886575"/>
                </a:lnTo>
                <a:lnTo>
                  <a:pt x="6992676" y="6886575"/>
                </a:lnTo>
                <a:lnTo>
                  <a:pt x="1946893" y="6886575"/>
                </a:lnTo>
                <a:cubicBezTo>
                  <a:pt x="1801205" y="6815137"/>
                  <a:pt x="1662624" y="6729412"/>
                  <a:pt x="1506276" y="6686550"/>
                </a:cubicBezTo>
                <a:cubicBezTo>
                  <a:pt x="1399675" y="6657975"/>
                  <a:pt x="1296627" y="6607969"/>
                  <a:pt x="1314394" y="6457949"/>
                </a:cubicBezTo>
                <a:cubicBezTo>
                  <a:pt x="1317947" y="6415087"/>
                  <a:pt x="1289520" y="6382941"/>
                  <a:pt x="1246880" y="6393656"/>
                </a:cubicBezTo>
                <a:cubicBezTo>
                  <a:pt x="1165153" y="6415087"/>
                  <a:pt x="1126065" y="6354365"/>
                  <a:pt x="1079872" y="6307931"/>
                </a:cubicBezTo>
                <a:cubicBezTo>
                  <a:pt x="998144" y="6225779"/>
                  <a:pt x="919970" y="6140052"/>
                  <a:pt x="788495" y="6125765"/>
                </a:cubicBezTo>
                <a:cubicBezTo>
                  <a:pt x="813369" y="6061471"/>
                  <a:pt x="856009" y="6068615"/>
                  <a:pt x="895097" y="6082903"/>
                </a:cubicBezTo>
                <a:cubicBezTo>
                  <a:pt x="998144" y="6118622"/>
                  <a:pt x="1101192" y="6157912"/>
                  <a:pt x="1204239" y="6193631"/>
                </a:cubicBezTo>
                <a:cubicBezTo>
                  <a:pt x="1271754" y="6215062"/>
                  <a:pt x="1339267" y="6247209"/>
                  <a:pt x="1428102" y="6222206"/>
                </a:cubicBezTo>
                <a:cubicBezTo>
                  <a:pt x="1349928" y="6093619"/>
                  <a:pt x="1218453" y="6068615"/>
                  <a:pt x="1111852" y="6029325"/>
                </a:cubicBezTo>
                <a:cubicBezTo>
                  <a:pt x="980377" y="5979319"/>
                  <a:pt x="902203" y="5886450"/>
                  <a:pt x="806262" y="5779294"/>
                </a:cubicBezTo>
                <a:cubicBezTo>
                  <a:pt x="902203" y="5750719"/>
                  <a:pt x="962610" y="5829300"/>
                  <a:pt x="1040785" y="5825728"/>
                </a:cubicBezTo>
                <a:cubicBezTo>
                  <a:pt x="1044338" y="5815012"/>
                  <a:pt x="1051445" y="5793581"/>
                  <a:pt x="1051445" y="5793581"/>
                </a:cubicBezTo>
                <a:cubicBezTo>
                  <a:pt x="923523" y="5736431"/>
                  <a:pt x="866670" y="5629275"/>
                  <a:pt x="845349" y="5497115"/>
                </a:cubicBezTo>
                <a:cubicBezTo>
                  <a:pt x="838243" y="5429250"/>
                  <a:pt x="792049" y="5407819"/>
                  <a:pt x="745855" y="5375672"/>
                </a:cubicBezTo>
                <a:cubicBezTo>
                  <a:pt x="589507" y="5264943"/>
                  <a:pt x="422499" y="5164931"/>
                  <a:pt x="291024" y="5014913"/>
                </a:cubicBezTo>
                <a:cubicBezTo>
                  <a:pt x="443819" y="5032771"/>
                  <a:pt x="564633" y="5132784"/>
                  <a:pt x="724535" y="5175647"/>
                </a:cubicBezTo>
                <a:cubicBezTo>
                  <a:pt x="596614" y="5011340"/>
                  <a:pt x="429605" y="4925615"/>
                  <a:pt x="276811" y="4825603"/>
                </a:cubicBezTo>
                <a:cubicBezTo>
                  <a:pt x="205743" y="4779169"/>
                  <a:pt x="141783" y="4722018"/>
                  <a:pt x="60055" y="4697016"/>
                </a:cubicBezTo>
                <a:cubicBezTo>
                  <a:pt x="31628" y="4689872"/>
                  <a:pt x="-18119" y="4672013"/>
                  <a:pt x="6755" y="4622006"/>
                </a:cubicBezTo>
                <a:cubicBezTo>
                  <a:pt x="28075" y="4579144"/>
                  <a:pt x="67162" y="4593432"/>
                  <a:pt x="102696" y="4604146"/>
                </a:cubicBezTo>
                <a:cubicBezTo>
                  <a:pt x="187976" y="4632722"/>
                  <a:pt x="280364" y="4632722"/>
                  <a:pt x="397625" y="4632722"/>
                </a:cubicBezTo>
                <a:cubicBezTo>
                  <a:pt x="298131" y="4496990"/>
                  <a:pt x="116909" y="4539853"/>
                  <a:pt x="31628" y="4396978"/>
                </a:cubicBezTo>
                <a:cubicBezTo>
                  <a:pt x="138229" y="4371976"/>
                  <a:pt x="219957" y="4421982"/>
                  <a:pt x="305237" y="4432697"/>
                </a:cubicBezTo>
                <a:cubicBezTo>
                  <a:pt x="383412" y="4443413"/>
                  <a:pt x="401178" y="4418409"/>
                  <a:pt x="383412" y="4339828"/>
                </a:cubicBezTo>
                <a:cubicBezTo>
                  <a:pt x="354985" y="4218385"/>
                  <a:pt x="397625" y="4157662"/>
                  <a:pt x="511333" y="4189810"/>
                </a:cubicBezTo>
                <a:cubicBezTo>
                  <a:pt x="617934" y="4221956"/>
                  <a:pt x="628594" y="4175522"/>
                  <a:pt x="600167" y="4107656"/>
                </a:cubicBezTo>
                <a:cubicBezTo>
                  <a:pt x="557527" y="4007644"/>
                  <a:pt x="603720" y="3929063"/>
                  <a:pt x="635701" y="3843337"/>
                </a:cubicBezTo>
                <a:cubicBezTo>
                  <a:pt x="685448" y="3714750"/>
                  <a:pt x="664128" y="3650456"/>
                  <a:pt x="561080" y="3554015"/>
                </a:cubicBezTo>
                <a:cubicBezTo>
                  <a:pt x="500673" y="3500438"/>
                  <a:pt x="440265" y="3454003"/>
                  <a:pt x="354985" y="3407569"/>
                </a:cubicBezTo>
                <a:cubicBezTo>
                  <a:pt x="550420" y="3382565"/>
                  <a:pt x="347878" y="3296841"/>
                  <a:pt x="415392" y="3243263"/>
                </a:cubicBezTo>
                <a:cubicBezTo>
                  <a:pt x="553973" y="3221831"/>
                  <a:pt x="664128" y="3393282"/>
                  <a:pt x="852456" y="3343275"/>
                </a:cubicBezTo>
                <a:cubicBezTo>
                  <a:pt x="625041" y="3196828"/>
                  <a:pt x="369198" y="3150393"/>
                  <a:pt x="202190" y="2953940"/>
                </a:cubicBezTo>
                <a:cubicBezTo>
                  <a:pt x="241277" y="2911078"/>
                  <a:pt x="280364" y="2953940"/>
                  <a:pt x="312344" y="2936081"/>
                </a:cubicBezTo>
                <a:cubicBezTo>
                  <a:pt x="312344" y="2925365"/>
                  <a:pt x="685448" y="2993232"/>
                  <a:pt x="706768" y="2714625"/>
                </a:cubicBezTo>
                <a:cubicBezTo>
                  <a:pt x="713875" y="2714625"/>
                  <a:pt x="720982" y="2714625"/>
                  <a:pt x="728088" y="2703909"/>
                </a:cubicBezTo>
                <a:cubicBezTo>
                  <a:pt x="767175" y="2664619"/>
                  <a:pt x="731642" y="2571750"/>
                  <a:pt x="795602" y="2564606"/>
                </a:cubicBezTo>
                <a:cubicBezTo>
                  <a:pt x="866670" y="2557462"/>
                  <a:pt x="934184" y="2525315"/>
                  <a:pt x="1008804" y="2543175"/>
                </a:cubicBezTo>
                <a:cubicBezTo>
                  <a:pt x="1065658" y="2557462"/>
                  <a:pt x="1126065" y="2575322"/>
                  <a:pt x="1186473" y="2575322"/>
                </a:cubicBezTo>
                <a:cubicBezTo>
                  <a:pt x="1250433" y="2575322"/>
                  <a:pt x="1339267" y="2696766"/>
                  <a:pt x="1378355" y="2536031"/>
                </a:cubicBezTo>
                <a:cubicBezTo>
                  <a:pt x="1378355" y="2528888"/>
                  <a:pt x="1488509" y="2546747"/>
                  <a:pt x="1548916" y="2553891"/>
                </a:cubicBezTo>
                <a:cubicBezTo>
                  <a:pt x="1598663" y="2561035"/>
                  <a:pt x="1659071" y="2593181"/>
                  <a:pt x="1694604" y="2528888"/>
                </a:cubicBezTo>
                <a:cubicBezTo>
                  <a:pt x="1712371" y="2489596"/>
                  <a:pt x="1627090" y="2418159"/>
                  <a:pt x="1552469" y="2411015"/>
                </a:cubicBezTo>
                <a:cubicBezTo>
                  <a:pt x="1484956" y="2403872"/>
                  <a:pt x="1417442" y="2396728"/>
                  <a:pt x="1353481" y="2411015"/>
                </a:cubicBezTo>
                <a:cubicBezTo>
                  <a:pt x="1275307" y="2428875"/>
                  <a:pt x="1232666" y="2400300"/>
                  <a:pt x="1211346" y="2336007"/>
                </a:cubicBezTo>
                <a:cubicBezTo>
                  <a:pt x="1186473" y="2268141"/>
                  <a:pt x="1140279" y="2232422"/>
                  <a:pt x="1076318" y="2200275"/>
                </a:cubicBezTo>
                <a:cubicBezTo>
                  <a:pt x="919970" y="2121694"/>
                  <a:pt x="770729" y="2028825"/>
                  <a:pt x="600167" y="1982390"/>
                </a:cubicBezTo>
                <a:cubicBezTo>
                  <a:pt x="568187" y="1975246"/>
                  <a:pt x="529100" y="1960959"/>
                  <a:pt x="514886" y="1900238"/>
                </a:cubicBezTo>
                <a:cubicBezTo>
                  <a:pt x="976824" y="1993106"/>
                  <a:pt x="1396121" y="2232422"/>
                  <a:pt x="1872273" y="2218135"/>
                </a:cubicBezTo>
                <a:cubicBezTo>
                  <a:pt x="1744351" y="2143125"/>
                  <a:pt x="1591557" y="2139554"/>
                  <a:pt x="1452975" y="2085975"/>
                </a:cubicBezTo>
                <a:cubicBezTo>
                  <a:pt x="1552469" y="2046685"/>
                  <a:pt x="1644857" y="2089547"/>
                  <a:pt x="1737245" y="2110978"/>
                </a:cubicBezTo>
                <a:cubicBezTo>
                  <a:pt x="1815419" y="2128837"/>
                  <a:pt x="1886486" y="2132410"/>
                  <a:pt x="1893593" y="2021681"/>
                </a:cubicBezTo>
                <a:cubicBezTo>
                  <a:pt x="1893593" y="2010965"/>
                  <a:pt x="1893593" y="2003821"/>
                  <a:pt x="1893593" y="1993106"/>
                </a:cubicBezTo>
                <a:cubicBezTo>
                  <a:pt x="1865166" y="1946672"/>
                  <a:pt x="1826079" y="1925240"/>
                  <a:pt x="1776332" y="1910953"/>
                </a:cubicBezTo>
                <a:cubicBezTo>
                  <a:pt x="1747905" y="1903809"/>
                  <a:pt x="1708818" y="1889522"/>
                  <a:pt x="1708818" y="1857375"/>
                </a:cubicBezTo>
                <a:cubicBezTo>
                  <a:pt x="1712371" y="1735931"/>
                  <a:pt x="1616430" y="1700212"/>
                  <a:pt x="1524043" y="1664493"/>
                </a:cubicBezTo>
                <a:cubicBezTo>
                  <a:pt x="1573790" y="1603772"/>
                  <a:pt x="1616430" y="1646635"/>
                  <a:pt x="1655517" y="1643062"/>
                </a:cubicBezTo>
                <a:cubicBezTo>
                  <a:pt x="1680391" y="1639491"/>
                  <a:pt x="1705264" y="1635919"/>
                  <a:pt x="1705264" y="1603772"/>
                </a:cubicBezTo>
                <a:cubicBezTo>
                  <a:pt x="1705264" y="1578769"/>
                  <a:pt x="1694604" y="1546622"/>
                  <a:pt x="1669731" y="1546622"/>
                </a:cubicBezTo>
                <a:cubicBezTo>
                  <a:pt x="1513383" y="1543050"/>
                  <a:pt x="1424548" y="1371600"/>
                  <a:pt x="1261093" y="1371600"/>
                </a:cubicBezTo>
                <a:cubicBezTo>
                  <a:pt x="1161599" y="1371600"/>
                  <a:pt x="1310841" y="1275159"/>
                  <a:pt x="1229113" y="1235869"/>
                </a:cubicBezTo>
                <a:cubicBezTo>
                  <a:pt x="1211346" y="1225153"/>
                  <a:pt x="1278860" y="1210866"/>
                  <a:pt x="1307287" y="1214437"/>
                </a:cubicBezTo>
                <a:cubicBezTo>
                  <a:pt x="1335714" y="1218009"/>
                  <a:pt x="1360588" y="1243013"/>
                  <a:pt x="1396121" y="1225153"/>
                </a:cubicBezTo>
                <a:cubicBezTo>
                  <a:pt x="1413888" y="1160860"/>
                  <a:pt x="1367694" y="1135856"/>
                  <a:pt x="1325054" y="1117997"/>
                </a:cubicBezTo>
                <a:cubicBezTo>
                  <a:pt x="1232666" y="1075135"/>
                  <a:pt x="1140279" y="1025129"/>
                  <a:pt x="1037231" y="1010841"/>
                </a:cubicBezTo>
                <a:cubicBezTo>
                  <a:pt x="1001698" y="1007269"/>
                  <a:pt x="980377" y="989409"/>
                  <a:pt x="983931" y="953690"/>
                </a:cubicBezTo>
                <a:cubicBezTo>
                  <a:pt x="991037" y="907256"/>
                  <a:pt x="1026571" y="921544"/>
                  <a:pt x="1054998" y="925115"/>
                </a:cubicBezTo>
                <a:cubicBezTo>
                  <a:pt x="1072765" y="928688"/>
                  <a:pt x="1090532" y="939403"/>
                  <a:pt x="1108299" y="914400"/>
                </a:cubicBezTo>
                <a:cubicBezTo>
                  <a:pt x="692555" y="660797"/>
                  <a:pt x="472246" y="675085"/>
                  <a:pt x="6755" y="467915"/>
                </a:cubicBezTo>
                <a:cubicBezTo>
                  <a:pt x="109802" y="428625"/>
                  <a:pt x="184423" y="457200"/>
                  <a:pt x="255490" y="464344"/>
                </a:cubicBezTo>
                <a:cubicBezTo>
                  <a:pt x="433159" y="482203"/>
                  <a:pt x="323004" y="514350"/>
                  <a:pt x="500673" y="535781"/>
                </a:cubicBezTo>
                <a:cubicBezTo>
                  <a:pt x="585954" y="546497"/>
                  <a:pt x="664128" y="582216"/>
                  <a:pt x="760069" y="525066"/>
                </a:cubicBezTo>
                <a:cubicBezTo>
                  <a:pt x="824029" y="485775"/>
                  <a:pt x="927077" y="528637"/>
                  <a:pt x="1005251" y="560785"/>
                </a:cubicBezTo>
                <a:cubicBezTo>
                  <a:pt x="1069212" y="589360"/>
                  <a:pt x="1133172" y="596503"/>
                  <a:pt x="1218453" y="560785"/>
                </a:cubicBezTo>
                <a:cubicBezTo>
                  <a:pt x="1140279" y="539354"/>
                  <a:pt x="1079872" y="521494"/>
                  <a:pt x="1019464" y="507206"/>
                </a:cubicBezTo>
                <a:cubicBezTo>
                  <a:pt x="969717" y="496491"/>
                  <a:pt x="941290" y="471488"/>
                  <a:pt x="944844" y="417909"/>
                </a:cubicBezTo>
                <a:cubicBezTo>
                  <a:pt x="944844" y="389334"/>
                  <a:pt x="934184" y="350044"/>
                  <a:pt x="969717" y="335757"/>
                </a:cubicBezTo>
                <a:cubicBezTo>
                  <a:pt x="998144" y="321469"/>
                  <a:pt x="1037231" y="335757"/>
                  <a:pt x="1051445" y="360759"/>
                </a:cubicBezTo>
                <a:cubicBezTo>
                  <a:pt x="1069212" y="407194"/>
                  <a:pt x="1086978" y="450056"/>
                  <a:pt x="1147386" y="453629"/>
                </a:cubicBezTo>
                <a:cubicBezTo>
                  <a:pt x="1229113" y="460771"/>
                  <a:pt x="1182919" y="432197"/>
                  <a:pt x="1168706" y="396478"/>
                </a:cubicBezTo>
                <a:cubicBezTo>
                  <a:pt x="1154492" y="357188"/>
                  <a:pt x="1197133" y="346472"/>
                  <a:pt x="1225560" y="353615"/>
                </a:cubicBezTo>
                <a:cubicBezTo>
                  <a:pt x="1332161" y="385763"/>
                  <a:pt x="1442315" y="328613"/>
                  <a:pt x="1552469" y="375047"/>
                </a:cubicBezTo>
                <a:cubicBezTo>
                  <a:pt x="1524043" y="260747"/>
                  <a:pt x="1463635" y="210741"/>
                  <a:pt x="1335714" y="192881"/>
                </a:cubicBezTo>
                <a:cubicBezTo>
                  <a:pt x="1289520" y="189310"/>
                  <a:pt x="1239773" y="196453"/>
                  <a:pt x="1197133" y="164306"/>
                </a:cubicBezTo>
                <a:cubicBezTo>
                  <a:pt x="1172259" y="146447"/>
                  <a:pt x="1147386" y="125016"/>
                  <a:pt x="1165153" y="89297"/>
                </a:cubicBezTo>
                <a:cubicBezTo>
                  <a:pt x="1175813" y="64294"/>
                  <a:pt x="1204239" y="64294"/>
                  <a:pt x="1229113" y="71437"/>
                </a:cubicBezTo>
                <a:cubicBezTo>
                  <a:pt x="1332161" y="110728"/>
                  <a:pt x="1442315" y="121444"/>
                  <a:pt x="1548916" y="135731"/>
                </a:cubicBezTo>
                <a:cubicBezTo>
                  <a:pt x="1566683" y="139303"/>
                  <a:pt x="1584450" y="146447"/>
                  <a:pt x="1602217" y="110728"/>
                </a:cubicBezTo>
                <a:cubicBezTo>
                  <a:pt x="1477849" y="78581"/>
                  <a:pt x="1357034" y="35719"/>
                  <a:pt x="1232666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 w="32707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46AD042-DE90-4088-8A07-B9A64C2CE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640080"/>
            <a:ext cx="3886200" cy="2953512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2FFC98-62A0-445A-BEDA-785BE925A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9168" y="640080"/>
            <a:ext cx="4489704" cy="5596128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D7827-8489-4EE4-88EE-16685FE6D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776472"/>
            <a:ext cx="3886200" cy="246888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C33534F-EA91-4A50-B0F6-10D689E4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20F3F7-8B4B-4015-AA9C-109D05B2F1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0B6EE2-78A1-4D01-87BE-A1487FBD2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599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615C6B-1C98-4B1C-AB4B-1E1898E59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8DFF97-B7FD-47F9-BC7F-DD4B4C5EA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31D22-079E-43E3-86A4-BA12DB888C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04E684-10F4-4CC3-A0B9-F03AA7BE37CF}" type="datetimeFigureOut">
              <a:rPr lang="en-US" smtClean="0"/>
              <a:t>5/10/20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4C30A2-140B-4A5D-BEEC-C1314AF1F3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71BA8F-7826-496D-91F8-B3ECDF34DA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845F5A-061D-4825-9AE9-D7794091C6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13478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62" r:id="rId5"/>
    <p:sldLayoutId id="2147483663" r:id="rId6"/>
    <p:sldLayoutId id="2147483669" r:id="rId7"/>
    <p:sldLayoutId id="2147483664" r:id="rId8"/>
    <p:sldLayoutId id="2147483665" r:id="rId9"/>
    <p:sldLayoutId id="2147483666" r:id="rId10"/>
    <p:sldLayoutId id="2147483667" r:id="rId11"/>
    <p:sldLayoutId id="214748366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DA9DF9-31F7-4056-B42E-878CC92417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FECE725-65B0-4847-AB82-F7A628F316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766" y="172994"/>
            <a:ext cx="4620584" cy="1417080"/>
          </a:xfrm>
        </p:spPr>
        <p:txBody>
          <a:bodyPr>
            <a:normAutofit/>
          </a:bodyPr>
          <a:lstStyle/>
          <a:p>
            <a:r>
              <a:rPr lang="en-US" dirty="0"/>
              <a:t>Image stitching with RANSAC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342EBA-B0BE-B54F-A3D7-6011374709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2765" y="1657154"/>
            <a:ext cx="2037949" cy="567062"/>
          </a:xfrm>
        </p:spPr>
        <p:txBody>
          <a:bodyPr>
            <a:normAutofit/>
          </a:bodyPr>
          <a:lstStyle/>
          <a:p>
            <a:r>
              <a:rPr lang="en-US" dirty="0"/>
              <a:t>Eagle Eye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6BC83C-058D-461C-B088-3A0B9F3A02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207" r="7755" b="-1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A1D7201-19D8-4542-9B50-5573E36CEE2E}"/>
              </a:ext>
            </a:extLst>
          </p:cNvPr>
          <p:cNvSpPr/>
          <p:nvPr/>
        </p:nvSpPr>
        <p:spPr>
          <a:xfrm>
            <a:off x="272765" y="2291296"/>
            <a:ext cx="6096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Calibri" panose="020F0502020204030204" pitchFamily="34" charset="0"/>
              </a:rPr>
              <a:t>Image stitching has applications in many places, such as panoramic shooting in smartphone, high-precision map synthesis for aerial photography of drones, and medical image stitching. Image stitching with RANSAC has a wide range of applications in these areas. </a:t>
            </a:r>
            <a:endParaRPr lang="en-US" dirty="0">
              <a:effectLst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CACE14-6EC1-9645-9E28-EC2E7A5EB295}"/>
              </a:ext>
            </a:extLst>
          </p:cNvPr>
          <p:cNvSpPr txBox="1"/>
          <p:nvPr/>
        </p:nvSpPr>
        <p:spPr>
          <a:xfrm>
            <a:off x="272765" y="3881360"/>
            <a:ext cx="47933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1.Keypoint detector: SIFT/SURF</a:t>
            </a:r>
          </a:p>
          <a:p>
            <a:r>
              <a:rPr lang="en-US" dirty="0"/>
              <a:t>2.Find </a:t>
            </a:r>
            <a:r>
              <a:rPr lang="en-US" dirty="0" err="1"/>
              <a:t>Homography</a:t>
            </a:r>
            <a:r>
              <a:rPr lang="en-US" dirty="0"/>
              <a:t> with RANSAC</a:t>
            </a:r>
          </a:p>
          <a:p>
            <a:r>
              <a:rPr lang="en-US" dirty="0"/>
              <a:t>3.Stitching images with Center Sequence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46D03A-398F-054C-8572-B049E28B63C1}"/>
              </a:ext>
            </a:extLst>
          </p:cNvPr>
          <p:cNvSpPr txBox="1"/>
          <p:nvPr/>
        </p:nvSpPr>
        <p:spPr>
          <a:xfrm>
            <a:off x="272765" y="5082520"/>
            <a:ext cx="694613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Step 1:Stitch two images</a:t>
            </a:r>
          </a:p>
          <a:p>
            <a:r>
              <a:rPr lang="en-US" dirty="0"/>
              <a:t>Step 2:Stitch images in sequence</a:t>
            </a:r>
          </a:p>
          <a:p>
            <a:r>
              <a:rPr lang="en-US" dirty="0"/>
              <a:t>Step 3:Compare the result with </a:t>
            </a:r>
            <a:r>
              <a:rPr lang="en-US" dirty="0" err="1"/>
              <a:t>PTGui</a:t>
            </a:r>
            <a:r>
              <a:rPr lang="en-US" dirty="0"/>
              <a:t> (Pro Stitching software)</a:t>
            </a:r>
          </a:p>
        </p:txBody>
      </p:sp>
    </p:spTree>
    <p:extLst>
      <p:ext uri="{BB962C8B-B14F-4D97-AF65-F5344CB8AC3E}">
        <p14:creationId xmlns:p14="http://schemas.microsoft.com/office/powerpoint/2010/main" val="3270210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91E22-D090-8445-B7E0-F2E187C61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5588000" cy="1325563"/>
          </a:xfrm>
        </p:spPr>
        <p:txBody>
          <a:bodyPr/>
          <a:lstStyle/>
          <a:p>
            <a:r>
              <a:rPr lang="en-US" dirty="0"/>
              <a:t>Compute Transformations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98CB9C3-ECC2-C04B-8336-F0B477C60B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8000" y="0"/>
            <a:ext cx="6629400" cy="216470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EEA8-6444-6940-892D-EDECBBE12306}"/>
                  </a:ext>
                </a:extLst>
              </p:cNvPr>
              <p:cNvSpPr txBox="1"/>
              <p:nvPr/>
            </p:nvSpPr>
            <p:spPr>
              <a:xfrm>
                <a:off x="107950" y="2321360"/>
                <a:ext cx="2696572" cy="77143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𝑡𝑟𝑎𝑛𝑠𝑙𝑎𝑡𝑖𝑜𝑛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14DEEA8-6444-6940-892D-EDECBBE123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50" y="2321360"/>
                <a:ext cx="2696572" cy="771430"/>
              </a:xfrm>
              <a:prstGeom prst="rect">
                <a:avLst/>
              </a:prstGeom>
              <a:blipFill>
                <a:blip r:embed="rId3"/>
                <a:stretch>
                  <a:fillRect b="-80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CC44C-1AA7-3846-BC72-D25E1DE6F77C}"/>
                  </a:ext>
                </a:extLst>
              </p:cNvPr>
              <p:cNvSpPr txBox="1"/>
              <p:nvPr/>
            </p:nvSpPr>
            <p:spPr>
              <a:xfrm>
                <a:off x="9205322" y="2321360"/>
                <a:ext cx="2151999" cy="7471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𝑎𝑓𝑓𝑖𝑛𝑒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ADCC44C-1AA7-3846-BC72-D25E1DE6F7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5322" y="2321360"/>
                <a:ext cx="2151999" cy="747128"/>
              </a:xfrm>
              <a:prstGeom prst="rect">
                <a:avLst/>
              </a:prstGeom>
              <a:blipFill>
                <a:blip r:embed="rId4"/>
                <a:stretch>
                  <a:fillRect l="-1765" b="-11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7DC0E-2B6E-784D-BE04-031C78A2A083}"/>
                  </a:ext>
                </a:extLst>
              </p:cNvPr>
              <p:cNvSpPr txBox="1"/>
              <p:nvPr/>
            </p:nvSpPr>
            <p:spPr>
              <a:xfrm>
                <a:off x="226155" y="3631102"/>
                <a:ext cx="2460161" cy="8012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𝑝𝑟𝑜𝑗𝑒𝑐𝑡𝑖𝑣𝑒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3107DC0E-2B6E-784D-BE04-031C78A2A0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155" y="3631102"/>
                <a:ext cx="2460161" cy="801245"/>
              </a:xfrm>
              <a:prstGeom prst="rect">
                <a:avLst/>
              </a:prstGeom>
              <a:blipFill>
                <a:blip r:embed="rId5"/>
                <a:stretch>
                  <a:fillRect l="-1538" b="-93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0CCAD-A2F6-A545-A699-74ABC0373731}"/>
                  </a:ext>
                </a:extLst>
              </p:cNvPr>
              <p:cNvSpPr txBox="1"/>
              <p:nvPr/>
            </p:nvSpPr>
            <p:spPr>
              <a:xfrm>
                <a:off x="6528517" y="2321360"/>
                <a:ext cx="2525371" cy="7551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𝑠𝑖𝑚𝑖𝑙𝑎𝑟𝑖𝑡𝑦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1A0CCAD-A2F6-A545-A699-74ABC03737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8517" y="2321360"/>
                <a:ext cx="2525371" cy="755143"/>
              </a:xfrm>
              <a:prstGeom prst="rect">
                <a:avLst/>
              </a:prstGeom>
              <a:blipFill>
                <a:blip r:embed="rId6"/>
                <a:stretch>
                  <a:fillRect l="-1000"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F9F9-BDE2-0742-9961-C4909E2742F8}"/>
                  </a:ext>
                </a:extLst>
              </p:cNvPr>
              <p:cNvSpPr txBox="1"/>
              <p:nvPr/>
            </p:nvSpPr>
            <p:spPr>
              <a:xfrm>
                <a:off x="2955955" y="2321360"/>
                <a:ext cx="3421129" cy="7529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𝐸𝑢𝑐𝑙𝑖𝑑𝑒𝑎𝑛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sty m:val="p"/>
                                    <m:brk m:alnAt="7"/>
                                  </m:r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co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𝑠𝑖𝑛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𝑐𝑜𝑠</m:t>
                                </m:r>
                                <m:r>
                                  <m:rPr>
                                    <m:brk m:alnAt="7"/>
                                  </m:rP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  <m:t>𝛉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EA8F9F9-BDE2-0742-9961-C4909E2742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955" y="2321360"/>
                <a:ext cx="3421129" cy="752963"/>
              </a:xfrm>
              <a:prstGeom prst="rect">
                <a:avLst/>
              </a:prstGeom>
              <a:blipFill>
                <a:blip r:embed="rId7"/>
                <a:stretch>
                  <a:fillRect t="-1667" b="-8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D39FF-E95D-1E4D-BBD5-F00470ECBE9D}"/>
                  </a:ext>
                </a:extLst>
              </p:cNvPr>
              <p:cNvSpPr txBox="1"/>
              <p:nvPr/>
            </p:nvSpPr>
            <p:spPr>
              <a:xfrm>
                <a:off x="2955955" y="3611713"/>
                <a:ext cx="2250295" cy="814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e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77D39FF-E95D-1E4D-BBD5-F00470ECBE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955" y="3611713"/>
                <a:ext cx="2250295" cy="814390"/>
              </a:xfrm>
              <a:prstGeom prst="rect">
                <a:avLst/>
              </a:prstGeom>
              <a:blipFill>
                <a:blip r:embed="rId8"/>
                <a:stretch>
                  <a:fillRect b="-60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8A2401-2F31-0F43-BC73-CFDE1C73E810}"/>
                  </a:ext>
                </a:extLst>
              </p:cNvPr>
              <p:cNvSpPr txBox="1"/>
              <p:nvPr/>
            </p:nvSpPr>
            <p:spPr>
              <a:xfrm>
                <a:off x="2193393" y="1558363"/>
                <a:ext cx="1222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𝐻𝑋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398A2401-2F31-0F43-BC73-CFDE1C73E8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3393" y="1558363"/>
                <a:ext cx="1222258" cy="369332"/>
              </a:xfrm>
              <a:prstGeom prst="rect">
                <a:avLst/>
              </a:prstGeom>
              <a:blipFill>
                <a:blip r:embed="rId9"/>
                <a:stretch>
                  <a:fillRect l="-4124" r="-3093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CE2A49-6AC8-AD4F-AC0E-C85A69DE9DEB}"/>
                  </a:ext>
                </a:extLst>
              </p:cNvPr>
              <p:cNvSpPr txBox="1"/>
              <p:nvPr/>
            </p:nvSpPr>
            <p:spPr>
              <a:xfrm>
                <a:off x="5604899" y="3376264"/>
                <a:ext cx="2186303" cy="12852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den>
                              </m:f>
                              <m:r>
                                <m:rPr>
                                  <m:nor/>
                                </m:rPr>
                                <a:rPr lang="en-US" dirty="0"/>
                                <m:t> 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CE2A49-6AC8-AD4F-AC0E-C85A69DE9D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4899" y="3376264"/>
                <a:ext cx="2186303" cy="1285288"/>
              </a:xfrm>
              <a:prstGeom prst="rect">
                <a:avLst/>
              </a:prstGeom>
              <a:blipFill>
                <a:blip r:embed="rId10"/>
                <a:stretch>
                  <a:fillRect r="-3468" b="-19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959B32-AAD0-1F41-9A0F-4F0A9C1434EA}"/>
                  </a:ext>
                </a:extLst>
              </p:cNvPr>
              <p:cNvSpPr txBox="1"/>
              <p:nvPr/>
            </p:nvSpPr>
            <p:spPr>
              <a:xfrm>
                <a:off x="8124833" y="3781498"/>
                <a:ext cx="3526350" cy="7194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b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08959B32-AAD0-1F41-9A0F-4F0A9C1434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4833" y="3781498"/>
                <a:ext cx="3526350" cy="719428"/>
              </a:xfrm>
              <a:prstGeom prst="rect">
                <a:avLst/>
              </a:prstGeom>
              <a:blipFill>
                <a:blip r:embed="rId11"/>
                <a:stretch>
                  <a:fillRect l="-37050" t="-226316" r="-1799" b="-326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4AE42C-7EC6-D74E-8BBF-0770B243A814}"/>
                  </a:ext>
                </a:extLst>
              </p:cNvPr>
              <p:cNvSpPr txBox="1"/>
              <p:nvPr/>
            </p:nvSpPr>
            <p:spPr>
              <a:xfrm>
                <a:off x="6861441" y="4531452"/>
                <a:ext cx="5470260" cy="23232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    </m:t>
                            </m:r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</m:e>
                              </m:mr>
                            </m:m>
                          </m:e>
                        </m:eqAr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en-US" dirty="0"/>
                  <a:t>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eqArr>
                      </m:e>
                    </m:d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E64AE42C-7EC6-D74E-8BBF-0770B243A8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1441" y="4531452"/>
                <a:ext cx="5470260" cy="2323200"/>
              </a:xfrm>
              <a:prstGeom prst="rect">
                <a:avLst/>
              </a:prstGeom>
              <a:blipFill>
                <a:blip r:embed="rId12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Chevron 22">
            <a:extLst>
              <a:ext uri="{FF2B5EF4-FFF2-40B4-BE49-F238E27FC236}">
                <a16:creationId xmlns:a16="http://schemas.microsoft.com/office/drawing/2014/main" id="{CBF7AFDC-7E23-BF40-AEC0-9AB292089FD4}"/>
              </a:ext>
            </a:extLst>
          </p:cNvPr>
          <p:cNvSpPr/>
          <p:nvPr/>
        </p:nvSpPr>
        <p:spPr>
          <a:xfrm rot="5400000">
            <a:off x="9204515" y="4594438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904B03DA-B665-F648-BDD7-D719749F449C}"/>
              </a:ext>
            </a:extLst>
          </p:cNvPr>
          <p:cNvSpPr/>
          <p:nvPr/>
        </p:nvSpPr>
        <p:spPr>
          <a:xfrm>
            <a:off x="7791202" y="3703053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hevron 24">
            <a:extLst>
              <a:ext uri="{FF2B5EF4-FFF2-40B4-BE49-F238E27FC236}">
                <a16:creationId xmlns:a16="http://schemas.microsoft.com/office/drawing/2014/main" id="{755FEF1B-8CD7-D240-A009-11AB2C5ECA49}"/>
              </a:ext>
            </a:extLst>
          </p:cNvPr>
          <p:cNvSpPr/>
          <p:nvPr/>
        </p:nvSpPr>
        <p:spPr>
          <a:xfrm>
            <a:off x="5270848" y="3703053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hevron 25">
            <a:extLst>
              <a:ext uri="{FF2B5EF4-FFF2-40B4-BE49-F238E27FC236}">
                <a16:creationId xmlns:a16="http://schemas.microsoft.com/office/drawing/2014/main" id="{D766D507-7CB0-BD4C-908B-16954B8674FF}"/>
              </a:ext>
            </a:extLst>
          </p:cNvPr>
          <p:cNvSpPr/>
          <p:nvPr/>
        </p:nvSpPr>
        <p:spPr>
          <a:xfrm>
            <a:off x="2713099" y="3704995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8A9BA3-0201-F249-9BAD-DF83E72DDD4C}"/>
                  </a:ext>
                </a:extLst>
              </p:cNvPr>
              <p:cNvSpPr/>
              <p:nvPr/>
            </p:nvSpPr>
            <p:spPr>
              <a:xfrm>
                <a:off x="440632" y="4726120"/>
                <a:ext cx="6607867" cy="6686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𝑝𝑟𝑜𝑗𝑒𝑐𝑡𝑖𝑣𝑒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So it own 8 DOFs(Degree of freedom) and a 2D point has two DOFs to (</a:t>
                </a:r>
                <a:r>
                  <a:rPr lang="en-US" dirty="0" err="1"/>
                  <a:t>x,y</a:t>
                </a:r>
                <a:r>
                  <a:rPr lang="en-US" dirty="0"/>
                  <a:t>) components</a:t>
                </a:r>
              </a:p>
            </p:txBody>
          </p:sp>
        </mc:Choice>
        <mc:Fallback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38A9BA3-0201-F249-9BAD-DF83E72DDD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632" y="4726120"/>
                <a:ext cx="6607867" cy="668645"/>
              </a:xfrm>
              <a:prstGeom prst="rect">
                <a:avLst/>
              </a:prstGeom>
              <a:blipFill>
                <a:blip r:embed="rId13"/>
                <a:stretch>
                  <a:fillRect l="-768" t="-5660" r="-768" b="-13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511174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A5A52-53CE-1D42-9D8A-0983F6D15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en-US" dirty="0"/>
              <a:t>Stitching images with Center Sequence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7B9E5E-AECC-524C-BFBE-5FF804226D14}"/>
              </a:ext>
            </a:extLst>
          </p:cNvPr>
          <p:cNvSpPr/>
          <p:nvPr/>
        </p:nvSpPr>
        <p:spPr>
          <a:xfrm>
            <a:off x="5582653" y="3160296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Mid</a:t>
            </a:r>
          </a:p>
          <a:p>
            <a:pPr algn="ctr"/>
            <a:r>
              <a:rPr lang="en-US" dirty="0"/>
              <a:t>two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99B320-3779-A642-A78B-578827128FD8}"/>
              </a:ext>
            </a:extLst>
          </p:cNvPr>
          <p:cNvSpPr/>
          <p:nvPr/>
        </p:nvSpPr>
        <p:spPr>
          <a:xfrm>
            <a:off x="9849852" y="3160296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87E1DF-7985-3242-B586-3220C7D5F7D6}"/>
              </a:ext>
            </a:extLst>
          </p:cNvPr>
          <p:cNvSpPr/>
          <p:nvPr/>
        </p:nvSpPr>
        <p:spPr>
          <a:xfrm>
            <a:off x="3449053" y="3160296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one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93B303-5C42-FA4E-8038-58C39648FDE0}"/>
              </a:ext>
            </a:extLst>
          </p:cNvPr>
          <p:cNvSpPr/>
          <p:nvPr/>
        </p:nvSpPr>
        <p:spPr>
          <a:xfrm>
            <a:off x="1315453" y="3160296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BAE431F-F422-D046-9DE1-65671D0E395B}"/>
              </a:ext>
            </a:extLst>
          </p:cNvPr>
          <p:cNvSpPr/>
          <p:nvPr/>
        </p:nvSpPr>
        <p:spPr>
          <a:xfrm>
            <a:off x="7716253" y="3160296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</a:t>
            </a: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C71F4110-3978-8E4A-A02D-CB82DD0662EA}"/>
              </a:ext>
            </a:extLst>
          </p:cNvPr>
          <p:cNvSpPr/>
          <p:nvPr/>
        </p:nvSpPr>
        <p:spPr>
          <a:xfrm>
            <a:off x="2256488" y="2503323"/>
            <a:ext cx="1401113" cy="6049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6C592317-071A-144A-93A9-626CA1B9ED6A}"/>
              </a:ext>
            </a:extLst>
          </p:cNvPr>
          <p:cNvSpPr/>
          <p:nvPr/>
        </p:nvSpPr>
        <p:spPr>
          <a:xfrm rot="716794">
            <a:off x="3344662" y="2086499"/>
            <a:ext cx="2927773" cy="691355"/>
          </a:xfrm>
          <a:prstGeom prst="curvedDownArrow">
            <a:avLst>
              <a:gd name="adj1" fmla="val 27503"/>
              <a:gd name="adj2" fmla="val 6049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14" name="Curved Down Arrow 13">
            <a:extLst>
              <a:ext uri="{FF2B5EF4-FFF2-40B4-BE49-F238E27FC236}">
                <a16:creationId xmlns:a16="http://schemas.microsoft.com/office/drawing/2014/main" id="{96AC84B0-8DCE-D447-B219-03652957EA02}"/>
              </a:ext>
            </a:extLst>
          </p:cNvPr>
          <p:cNvSpPr/>
          <p:nvPr/>
        </p:nvSpPr>
        <p:spPr>
          <a:xfrm flipH="1">
            <a:off x="5374104" y="1264249"/>
            <a:ext cx="3956949" cy="101065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15" name="Curved Down Arrow 14">
            <a:extLst>
              <a:ext uri="{FF2B5EF4-FFF2-40B4-BE49-F238E27FC236}">
                <a16:creationId xmlns:a16="http://schemas.microsoft.com/office/drawing/2014/main" id="{08BDE7A6-C56D-2042-AF5A-77F6D55DFD95}"/>
              </a:ext>
            </a:extLst>
          </p:cNvPr>
          <p:cNvSpPr/>
          <p:nvPr/>
        </p:nvSpPr>
        <p:spPr>
          <a:xfrm flipH="1">
            <a:off x="8689371" y="2503323"/>
            <a:ext cx="1401113" cy="6049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200802-D081-B24F-95F5-D02CD4BEAC78}"/>
              </a:ext>
            </a:extLst>
          </p:cNvPr>
          <p:cNvSpPr/>
          <p:nvPr/>
        </p:nvSpPr>
        <p:spPr>
          <a:xfrm>
            <a:off x="4502483" y="5817890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Mid</a:t>
            </a:r>
          </a:p>
          <a:p>
            <a:pPr algn="ctr"/>
            <a:r>
              <a:rPr lang="en-US" dirty="0"/>
              <a:t>one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8081F1-D52F-F046-9CC4-73E0C4D5DC3E}"/>
              </a:ext>
            </a:extLst>
          </p:cNvPr>
          <p:cNvSpPr/>
          <p:nvPr/>
        </p:nvSpPr>
        <p:spPr>
          <a:xfrm>
            <a:off x="8721452" y="5817890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three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EEA0909-54BE-ED4E-8924-4352239D8598}"/>
              </a:ext>
            </a:extLst>
          </p:cNvPr>
          <p:cNvSpPr/>
          <p:nvPr/>
        </p:nvSpPr>
        <p:spPr>
          <a:xfrm>
            <a:off x="2392999" y="5817890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zero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C73D6A-BC66-BA43-AA37-9386F6F3B99D}"/>
              </a:ext>
            </a:extLst>
          </p:cNvPr>
          <p:cNvSpPr/>
          <p:nvPr/>
        </p:nvSpPr>
        <p:spPr>
          <a:xfrm>
            <a:off x="6611967" y="5817890"/>
            <a:ext cx="1283369" cy="1010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two</a:t>
            </a:r>
          </a:p>
        </p:txBody>
      </p:sp>
      <p:sp>
        <p:nvSpPr>
          <p:cNvPr id="21" name="Curved Down Arrow 20">
            <a:extLst>
              <a:ext uri="{FF2B5EF4-FFF2-40B4-BE49-F238E27FC236}">
                <a16:creationId xmlns:a16="http://schemas.microsoft.com/office/drawing/2014/main" id="{549160C2-4CD0-3046-AC9D-025BD2281A71}"/>
              </a:ext>
            </a:extLst>
          </p:cNvPr>
          <p:cNvSpPr/>
          <p:nvPr/>
        </p:nvSpPr>
        <p:spPr>
          <a:xfrm>
            <a:off x="3301950" y="5193902"/>
            <a:ext cx="1401113" cy="6049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1</a:t>
            </a:r>
          </a:p>
        </p:txBody>
      </p:sp>
      <p:sp>
        <p:nvSpPr>
          <p:cNvPr id="23" name="Curved Down Arrow 22">
            <a:extLst>
              <a:ext uri="{FF2B5EF4-FFF2-40B4-BE49-F238E27FC236}">
                <a16:creationId xmlns:a16="http://schemas.microsoft.com/office/drawing/2014/main" id="{FB4D9D55-EB34-9544-91C1-AE37DE08258E}"/>
              </a:ext>
            </a:extLst>
          </p:cNvPr>
          <p:cNvSpPr/>
          <p:nvPr/>
        </p:nvSpPr>
        <p:spPr>
          <a:xfrm flipH="1">
            <a:off x="4117525" y="4225769"/>
            <a:ext cx="3956949" cy="1010652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24" name="Curved Down Arrow 23">
            <a:extLst>
              <a:ext uri="{FF2B5EF4-FFF2-40B4-BE49-F238E27FC236}">
                <a16:creationId xmlns:a16="http://schemas.microsoft.com/office/drawing/2014/main" id="{13E53E37-CAF2-EE4E-9C5E-8DD76076F351}"/>
              </a:ext>
            </a:extLst>
          </p:cNvPr>
          <p:cNvSpPr/>
          <p:nvPr/>
        </p:nvSpPr>
        <p:spPr>
          <a:xfrm flipH="1">
            <a:off x="7681440" y="5191139"/>
            <a:ext cx="1401114" cy="604915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411140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picture containing plane, airplane, runway, view&#10;&#10;Description automatically generated">
            <a:extLst>
              <a:ext uri="{FF2B5EF4-FFF2-40B4-BE49-F238E27FC236}">
                <a16:creationId xmlns:a16="http://schemas.microsoft.com/office/drawing/2014/main" id="{19202EA3-F76E-3542-B47A-C6E11770E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817" y="4338251"/>
            <a:ext cx="7215695" cy="2563280"/>
          </a:xfrm>
          <a:prstGeom prst="rect">
            <a:avLst/>
          </a:prstGeom>
        </p:spPr>
      </p:pic>
      <p:pic>
        <p:nvPicPr>
          <p:cNvPr id="14" name="Picture 13" descr="A view of a large body of water&#10;&#10;Description automatically generated">
            <a:extLst>
              <a:ext uri="{FF2B5EF4-FFF2-40B4-BE49-F238E27FC236}">
                <a16:creationId xmlns:a16="http://schemas.microsoft.com/office/drawing/2014/main" id="{A3A7521F-0AD9-9341-A71A-F495788F81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6635" y="4315641"/>
            <a:ext cx="5041407" cy="2589915"/>
          </a:xfrm>
          <a:prstGeom prst="rect">
            <a:avLst/>
          </a:prstGeom>
        </p:spPr>
      </p:pic>
      <p:pic>
        <p:nvPicPr>
          <p:cNvPr id="16" name="Picture 15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0FC9B63E-869B-D641-828A-5FABEEBDDA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4463" y="1170632"/>
            <a:ext cx="6436471" cy="3168159"/>
          </a:xfrm>
          <a:prstGeom prst="rect">
            <a:avLst/>
          </a:prstGeom>
        </p:spPr>
      </p:pic>
      <p:pic>
        <p:nvPicPr>
          <p:cNvPr id="18" name="Picture 17" descr="A view of a large body of water with a city in the background&#10;&#10;Description automatically generated">
            <a:extLst>
              <a:ext uri="{FF2B5EF4-FFF2-40B4-BE49-F238E27FC236}">
                <a16:creationId xmlns:a16="http://schemas.microsoft.com/office/drawing/2014/main" id="{96FBEE36-7F02-5F47-BDE3-625CD8078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808" y="1168204"/>
            <a:ext cx="5905965" cy="3280363"/>
          </a:xfrm>
          <a:prstGeom prst="rect">
            <a:avLst/>
          </a:prstGeom>
        </p:spPr>
      </p:pic>
      <p:sp>
        <p:nvSpPr>
          <p:cNvPr id="33" name="Title 1">
            <a:extLst>
              <a:ext uri="{FF2B5EF4-FFF2-40B4-BE49-F238E27FC236}">
                <a16:creationId xmlns:a16="http://schemas.microsoft.com/office/drawing/2014/main" id="{5C659F22-6324-5A4F-A441-F7A429825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1429" y="0"/>
            <a:ext cx="10515600" cy="1325563"/>
          </a:xfrm>
        </p:spPr>
        <p:txBody>
          <a:bodyPr/>
          <a:lstStyle/>
          <a:p>
            <a:r>
              <a:rPr lang="en-US" dirty="0"/>
              <a:t>Stitching images with Center Sequence</a:t>
            </a:r>
          </a:p>
        </p:txBody>
      </p:sp>
      <p:sp>
        <p:nvSpPr>
          <p:cNvPr id="24" name="Chevron 23">
            <a:extLst>
              <a:ext uri="{FF2B5EF4-FFF2-40B4-BE49-F238E27FC236}">
                <a16:creationId xmlns:a16="http://schemas.microsoft.com/office/drawing/2014/main" id="{2855DA3D-B013-484F-BB78-A28EA502FB97}"/>
              </a:ext>
            </a:extLst>
          </p:cNvPr>
          <p:cNvSpPr/>
          <p:nvPr/>
        </p:nvSpPr>
        <p:spPr>
          <a:xfrm>
            <a:off x="5662152" y="2474498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hevron 34">
            <a:extLst>
              <a:ext uri="{FF2B5EF4-FFF2-40B4-BE49-F238E27FC236}">
                <a16:creationId xmlns:a16="http://schemas.microsoft.com/office/drawing/2014/main" id="{1ABE3246-7CFE-0F4D-9A10-C2BFA13343A4}"/>
              </a:ext>
            </a:extLst>
          </p:cNvPr>
          <p:cNvSpPr/>
          <p:nvPr/>
        </p:nvSpPr>
        <p:spPr>
          <a:xfrm rot="10800000">
            <a:off x="6889723" y="5546357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hevron 36">
            <a:extLst>
              <a:ext uri="{FF2B5EF4-FFF2-40B4-BE49-F238E27FC236}">
                <a16:creationId xmlns:a16="http://schemas.microsoft.com/office/drawing/2014/main" id="{1B4B2B4B-2D2F-404C-AA4A-E341B4FE95FE}"/>
              </a:ext>
            </a:extLst>
          </p:cNvPr>
          <p:cNvSpPr/>
          <p:nvPr/>
        </p:nvSpPr>
        <p:spPr>
          <a:xfrm rot="5400000">
            <a:off x="9441663" y="3882009"/>
            <a:ext cx="283005" cy="58426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Frame 25">
            <a:extLst>
              <a:ext uri="{FF2B5EF4-FFF2-40B4-BE49-F238E27FC236}">
                <a16:creationId xmlns:a16="http://schemas.microsoft.com/office/drawing/2014/main" id="{344AC525-BBCA-D345-9625-70A9061D565B}"/>
              </a:ext>
            </a:extLst>
          </p:cNvPr>
          <p:cNvSpPr/>
          <p:nvPr/>
        </p:nvSpPr>
        <p:spPr>
          <a:xfrm>
            <a:off x="1" y="5104440"/>
            <a:ext cx="6866572" cy="1124365"/>
          </a:xfrm>
          <a:prstGeom prst="frame">
            <a:avLst>
              <a:gd name="adj1" fmla="val 3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79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0065BD5C-44A3-7D46-84D7-24A86AAB4B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411" y="4080850"/>
            <a:ext cx="7198895" cy="2557311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171DB2-14D1-DD4B-B3C7-839258AFD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1852" y="2347320"/>
            <a:ext cx="2835980" cy="249222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3CD5A71D-EF65-1B4B-AB3E-C30D9D998D80}"/>
              </a:ext>
            </a:extLst>
          </p:cNvPr>
          <p:cNvCxnSpPr>
            <a:cxnSpLocks/>
          </p:cNvCxnSpPr>
          <p:nvPr/>
        </p:nvCxnSpPr>
        <p:spPr>
          <a:xfrm flipV="1">
            <a:off x="5694556" y="3793627"/>
            <a:ext cx="3465486" cy="971661"/>
          </a:xfrm>
          <a:prstGeom prst="straightConnector1">
            <a:avLst/>
          </a:prstGeom>
          <a:ln w="53975">
            <a:solidFill>
              <a:srgbClr val="FF0000">
                <a:alpha val="56000"/>
              </a:srgb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itle 1">
            <a:extLst>
              <a:ext uri="{FF2B5EF4-FFF2-40B4-BE49-F238E27FC236}">
                <a16:creationId xmlns:a16="http://schemas.microsoft.com/office/drawing/2014/main" id="{7AC51F87-1DFB-7F46-9A08-B6F32AE052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2831"/>
            <a:ext cx="10515600" cy="1325563"/>
          </a:xfrm>
        </p:spPr>
        <p:txBody>
          <a:bodyPr/>
          <a:lstStyle/>
          <a:p>
            <a:r>
              <a:rPr lang="en-US" dirty="0"/>
              <a:t>Compare Our Panorama</a:t>
            </a:r>
            <a:r>
              <a:rPr lang="zh-CN" altLang="en-US" dirty="0"/>
              <a:t> </a:t>
            </a:r>
            <a:r>
              <a:rPr lang="en-US" altLang="zh-CN" dirty="0"/>
              <a:t>with </a:t>
            </a:r>
            <a:r>
              <a:rPr lang="en-US" altLang="zh-CN" dirty="0" err="1"/>
              <a:t>PTGui</a:t>
            </a:r>
            <a:endParaRPr lang="en-US" dirty="0"/>
          </a:p>
        </p:txBody>
      </p:sp>
      <p:pic>
        <p:nvPicPr>
          <p:cNvPr id="25" name="Picture 24" descr="A picture containing water, boat, large, monitor&#10;&#10;Description automatically generated">
            <a:extLst>
              <a:ext uri="{FF2B5EF4-FFF2-40B4-BE49-F238E27FC236}">
                <a16:creationId xmlns:a16="http://schemas.microsoft.com/office/drawing/2014/main" id="{61C2C834-2E1D-6D43-B4C0-B85DCE8571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411" y="1446604"/>
            <a:ext cx="7198895" cy="2299424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084447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BrushVTI">
  <a:themeElements>
    <a:clrScheme name="AnalogousFromRegularSeedLeftStep">
      <a:dk1>
        <a:srgbClr val="000000"/>
      </a:dk1>
      <a:lt1>
        <a:srgbClr val="FFFFFF"/>
      </a:lt1>
      <a:dk2>
        <a:srgbClr val="41243F"/>
      </a:dk2>
      <a:lt2>
        <a:srgbClr val="E2E2E8"/>
      </a:lt2>
      <a:accent1>
        <a:srgbClr val="A2A641"/>
      </a:accent1>
      <a:accent2>
        <a:srgbClr val="B1843B"/>
      </a:accent2>
      <a:accent3>
        <a:srgbClr val="C3654D"/>
      </a:accent3>
      <a:accent4>
        <a:srgbClr val="B13B54"/>
      </a:accent4>
      <a:accent5>
        <a:srgbClr val="C34D98"/>
      </a:accent5>
      <a:accent6>
        <a:srgbClr val="AC3BB1"/>
      </a:accent6>
      <a:hlink>
        <a:srgbClr val="706DCE"/>
      </a:hlink>
      <a:folHlink>
        <a:srgbClr val="7F7F7F"/>
      </a:folHlink>
    </a:clrScheme>
    <a:fontScheme name="Custom 3">
      <a:majorFont>
        <a:latin typeface="Elephant"/>
        <a:ea typeface=""/>
        <a:cs typeface=""/>
      </a:majorFont>
      <a:minorFont>
        <a:latin typeface="Century Gothic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ushVTI" id="{7102FA3A-9D7B-4497-8C4B-FB535AAFDE06}" vid="{C6D41F62-6FAB-440A-BEC7-CB7BF190811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1008</TotalTime>
  <Words>184</Words>
  <Application>Microsoft Macintosh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Elephant</vt:lpstr>
      <vt:lpstr>Arial</vt:lpstr>
      <vt:lpstr>Calibri</vt:lpstr>
      <vt:lpstr>Cambria Math</vt:lpstr>
      <vt:lpstr>Century Gothic</vt:lpstr>
      <vt:lpstr>BrushVTI</vt:lpstr>
      <vt:lpstr>Image stitching with RANSAC</vt:lpstr>
      <vt:lpstr>Compute Transformations</vt:lpstr>
      <vt:lpstr>Stitching images with Center Sequence</vt:lpstr>
      <vt:lpstr>Stitching images with Center Sequence</vt:lpstr>
      <vt:lpstr>Compare Our Panorama with PTGui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 stitching with RANSAC</dc:title>
  <dc:creator>Wang Shuai</dc:creator>
  <cp:lastModifiedBy>Wang Shuai</cp:lastModifiedBy>
  <cp:revision>26</cp:revision>
  <dcterms:created xsi:type="dcterms:W3CDTF">2020-05-10T19:35:34Z</dcterms:created>
  <dcterms:modified xsi:type="dcterms:W3CDTF">2020-05-11T16:57:27Z</dcterms:modified>
</cp:coreProperties>
</file>